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35"/>
    <p:restoredTop sz="96327"/>
  </p:normalViewPr>
  <p:slideViewPr>
    <p:cSldViewPr snapToGrid="0">
      <p:cViewPr varScale="1">
        <p:scale>
          <a:sx n="89" d="100"/>
          <a:sy n="89" d="100"/>
        </p:scale>
        <p:origin x="32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47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78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78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64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11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9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54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46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60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93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8514C6-7E3E-8443-83D5-7FDCF08B113F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72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E7E9DB3-D287-6CEA-3728-03C73B157E73}"/>
              </a:ext>
            </a:extLst>
          </p:cNvPr>
          <p:cNvSpPr txBox="1"/>
          <p:nvPr/>
        </p:nvSpPr>
        <p:spPr>
          <a:xfrm>
            <a:off x="1632771" y="157162"/>
            <a:ext cx="3592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2">
                    <a:lumMod val="75000"/>
                  </a:schemeClr>
                </a:solidFill>
              </a:rPr>
              <a:t>FICHE INFORMATION PROFESSIONNELS DE SANTE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2B5AFB2-FF86-3B83-5AF4-343A5C36BE17}"/>
              </a:ext>
            </a:extLst>
          </p:cNvPr>
          <p:cNvSpPr txBox="1"/>
          <p:nvPr/>
        </p:nvSpPr>
        <p:spPr>
          <a:xfrm>
            <a:off x="873044" y="628650"/>
            <a:ext cx="5458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Comment prescrire un phénotype DPD/</a:t>
            </a:r>
            <a:r>
              <a:rPr lang="fr-FR" b="1" dirty="0" err="1">
                <a:solidFill>
                  <a:schemeClr val="accent6"/>
                </a:solidFill>
              </a:rPr>
              <a:t>Uracilémie</a:t>
            </a:r>
            <a:endParaRPr lang="fr-FR" b="1" dirty="0">
              <a:solidFill>
                <a:schemeClr val="accent6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99ABF6E-3872-EA32-78DE-0A0F92E00FAA}"/>
              </a:ext>
            </a:extLst>
          </p:cNvPr>
          <p:cNvSpPr txBox="1"/>
          <p:nvPr/>
        </p:nvSpPr>
        <p:spPr>
          <a:xfrm>
            <a:off x="873044" y="1443038"/>
            <a:ext cx="4213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 remplir la fiche de prescription ci jointe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87DF062-A206-C377-661A-D99C0A1E60C2}"/>
              </a:ext>
            </a:extLst>
          </p:cNvPr>
          <p:cNvSpPr txBox="1"/>
          <p:nvPr/>
        </p:nvSpPr>
        <p:spPr>
          <a:xfrm>
            <a:off x="877040" y="1888094"/>
            <a:ext cx="56666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 créer un RDV du patient en HDJ </a:t>
            </a:r>
          </a:p>
          <a:p>
            <a:r>
              <a:rPr lang="fr-FR" dirty="0"/>
              <a:t>	- le patient se rend au secrétariat HDJ oncologie CHPF</a:t>
            </a:r>
          </a:p>
          <a:p>
            <a:r>
              <a:rPr lang="fr-FR" dirty="0"/>
              <a:t>	- le médecin contacte le secrétariat pour créer ce rdv. Il faudra l’identité complète du patient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DCED01F-D067-2C61-DB8E-D4D05576C79E}"/>
              </a:ext>
            </a:extLst>
          </p:cNvPr>
          <p:cNvSpPr txBox="1"/>
          <p:nvPr/>
        </p:nvSpPr>
        <p:spPr>
          <a:xfrm>
            <a:off x="873044" y="3571875"/>
            <a:ext cx="56666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 le patient se rend au laboratoire du CHPF, </a:t>
            </a:r>
            <a:r>
              <a:rPr lang="fr-FR" dirty="0">
                <a:ln>
                  <a:solidFill>
                    <a:schemeClr val="accent6"/>
                  </a:solidFill>
                </a:ln>
              </a:rPr>
              <a:t>2eme étage </a:t>
            </a:r>
            <a:r>
              <a:rPr lang="fr-FR" dirty="0"/>
              <a:t>coté montagne et coté Est, en face du self, avec la prescription remplie</a:t>
            </a:r>
          </a:p>
          <a:p>
            <a:r>
              <a:rPr lang="fr-FR" dirty="0"/>
              <a:t>Inutile de passer par le bureau des entrées « fiche bleue »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94988CE-1FB9-950A-80EC-72C914229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568" y="5494437"/>
            <a:ext cx="4302840" cy="378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dre 9">
            <a:extLst>
              <a:ext uri="{FF2B5EF4-FFF2-40B4-BE49-F238E27FC236}">
                <a16:creationId xmlns:a16="http://schemas.microsoft.com/office/drawing/2014/main" id="{6B9F8F88-099E-72A1-B131-6EDBB91D3F88}"/>
              </a:ext>
            </a:extLst>
          </p:cNvPr>
          <p:cNvSpPr/>
          <p:nvPr/>
        </p:nvSpPr>
        <p:spPr>
          <a:xfrm>
            <a:off x="4279107" y="5893234"/>
            <a:ext cx="485775" cy="339389"/>
          </a:xfrm>
          <a:prstGeom prst="frame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EEA7F95D-9494-BB0C-B0BF-B62C70EE3F59}"/>
              </a:ext>
            </a:extLst>
          </p:cNvPr>
          <p:cNvCxnSpPr>
            <a:cxnSpLocks/>
          </p:cNvCxnSpPr>
          <p:nvPr/>
        </p:nvCxnSpPr>
        <p:spPr>
          <a:xfrm flipH="1">
            <a:off x="4521995" y="5137666"/>
            <a:ext cx="242887" cy="755568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88EE1035-BDF6-F671-F6A5-D6EA3E700E20}"/>
              </a:ext>
            </a:extLst>
          </p:cNvPr>
          <p:cNvSpPr txBox="1"/>
          <p:nvPr/>
        </p:nvSpPr>
        <p:spPr>
          <a:xfrm>
            <a:off x="4898665" y="4953000"/>
            <a:ext cx="1347485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/>
                </a:solidFill>
              </a:rPr>
              <a:t>2eme étage</a:t>
            </a:r>
          </a:p>
        </p:txBody>
      </p:sp>
    </p:spTree>
    <p:extLst>
      <p:ext uri="{BB962C8B-B14F-4D97-AF65-F5344CB8AC3E}">
        <p14:creationId xmlns:p14="http://schemas.microsoft.com/office/powerpoint/2010/main" val="224958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5893C61-55CF-724F-5846-B81A54BC2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400" y="0"/>
            <a:ext cx="6858000" cy="9906000"/>
          </a:xfrm>
          <a:prstGeom prst="rect">
            <a:avLst/>
          </a:prstGeom>
        </p:spPr>
      </p:pic>
      <p:pic>
        <p:nvPicPr>
          <p:cNvPr id="9" name="Graphique 8" descr="Case cochée avec un remplissage uni">
            <a:extLst>
              <a:ext uri="{FF2B5EF4-FFF2-40B4-BE49-F238E27FC236}">
                <a16:creationId xmlns:a16="http://schemas.microsoft.com/office/drawing/2014/main" id="{CFBBDE2E-B92B-4151-5B29-91D66E4D72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93129" y="4664871"/>
            <a:ext cx="287339" cy="287339"/>
          </a:xfrm>
          <a:prstGeom prst="rect">
            <a:avLst/>
          </a:prstGeom>
        </p:spPr>
      </p:pic>
      <p:pic>
        <p:nvPicPr>
          <p:cNvPr id="13" name="Graphique 12" descr="Fermer contour">
            <a:extLst>
              <a:ext uri="{FF2B5EF4-FFF2-40B4-BE49-F238E27FC236}">
                <a16:creationId xmlns:a16="http://schemas.microsoft.com/office/drawing/2014/main" id="{A921F109-BE82-0414-6CE0-BEBC60265A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69535" y="6181201"/>
            <a:ext cx="3335333" cy="3335333"/>
          </a:xfrm>
          <a:prstGeom prst="rect">
            <a:avLst/>
          </a:prstGeom>
        </p:spPr>
      </p:pic>
      <p:pic>
        <p:nvPicPr>
          <p:cNvPr id="15" name="Graphique 14" descr="Fermer contour">
            <a:extLst>
              <a:ext uri="{FF2B5EF4-FFF2-40B4-BE49-F238E27FC236}">
                <a16:creationId xmlns:a16="http://schemas.microsoft.com/office/drawing/2014/main" id="{C98F2D37-6611-D505-5891-8A2B0F6238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36256" y="4610634"/>
            <a:ext cx="1143000" cy="1143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C757A87F-9EA5-A7C7-7CEF-B4EC780905DF}"/>
              </a:ext>
            </a:extLst>
          </p:cNvPr>
          <p:cNvSpPr/>
          <p:nvPr/>
        </p:nvSpPr>
        <p:spPr>
          <a:xfrm>
            <a:off x="160868" y="3005265"/>
            <a:ext cx="6527799" cy="1473601"/>
          </a:xfrm>
          <a:prstGeom prst="rect">
            <a:avLst/>
          </a:prstGeom>
          <a:noFill/>
          <a:ln w="22225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1371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98</Words>
  <Application>Microsoft Macintosh PowerPoint</Application>
  <PresentationFormat>Format A4 (210 x 297 mm)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 francois moulin</dc:creator>
  <cp:lastModifiedBy>jean francois moulin</cp:lastModifiedBy>
  <cp:revision>2</cp:revision>
  <dcterms:created xsi:type="dcterms:W3CDTF">2024-06-10T20:11:10Z</dcterms:created>
  <dcterms:modified xsi:type="dcterms:W3CDTF">2024-06-10T21:14:51Z</dcterms:modified>
</cp:coreProperties>
</file>