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1" r:id="rId3"/>
    <p:sldId id="258" r:id="rId4"/>
    <p:sldId id="259" r:id="rId5"/>
    <p:sldId id="262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2"/>
    <p:restoredTop sz="96327"/>
  </p:normalViewPr>
  <p:slideViewPr>
    <p:cSldViewPr snapToGrid="0">
      <p:cViewPr varScale="1">
        <p:scale>
          <a:sx n="62" d="100"/>
          <a:sy n="62" d="100"/>
        </p:scale>
        <p:origin x="18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evasan@cht.pf" TargetMode="External"/><Relationship Id="rId1" Type="http://schemas.openxmlformats.org/officeDocument/2006/relationships/hyperlink" Target="mailto:petct@radiology.co.nz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mailto:evasan@cht.pf" TargetMode="External"/><Relationship Id="rId1" Type="http://schemas.openxmlformats.org/officeDocument/2006/relationships/hyperlink" Target="mailto:petct@radiology.co.n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3980F6-F50E-854C-87A0-7FBF958A7F7A}" type="doc">
      <dgm:prSet loTypeId="urn:microsoft.com/office/officeart/2005/8/layout/lProcess3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45761ED2-5E43-724B-9A51-303459EECADF}">
      <dgm:prSet phldrT="[Texte]" custT="1"/>
      <dgm:spPr/>
      <dgm:t>
        <a:bodyPr/>
        <a:lstStyle/>
        <a:p>
          <a:r>
            <a:rPr lang="fr-FR" sz="1200" dirty="0"/>
            <a:t>Médecin référent</a:t>
          </a:r>
        </a:p>
      </dgm:t>
    </dgm:pt>
    <dgm:pt modelId="{F3D2633A-1F9D-7F46-A417-8C16472EF532}" type="parTrans" cxnId="{78098661-107D-6E40-A0AB-9EC9F752E5B9}">
      <dgm:prSet/>
      <dgm:spPr/>
      <dgm:t>
        <a:bodyPr/>
        <a:lstStyle/>
        <a:p>
          <a:endParaRPr lang="fr-FR"/>
        </a:p>
      </dgm:t>
    </dgm:pt>
    <dgm:pt modelId="{EB73F2BD-C925-4B4F-8134-3E5B2C3C2754}" type="sibTrans" cxnId="{78098661-107D-6E40-A0AB-9EC9F752E5B9}">
      <dgm:prSet/>
      <dgm:spPr/>
      <dgm:t>
        <a:bodyPr/>
        <a:lstStyle/>
        <a:p>
          <a:endParaRPr lang="fr-FR"/>
        </a:p>
      </dgm:t>
    </dgm:pt>
    <dgm:pt modelId="{12FD17DB-A0B5-F14E-ADF5-857E172599A5}">
      <dgm:prSet phldrT="[Texte]" custT="1"/>
      <dgm:spPr/>
      <dgm:t>
        <a:bodyPr/>
        <a:lstStyle/>
        <a:p>
          <a:r>
            <a:rPr lang="fr-FR" sz="1200" dirty="0"/>
            <a:t>Fixer le RDV par mail  </a:t>
          </a:r>
          <a:r>
            <a:rPr lang="fr-FR" sz="1000" dirty="0"/>
            <a:t>( </a:t>
          </a:r>
          <a:r>
            <a:rPr lang="fr-FR" sz="1000" dirty="0" err="1"/>
            <a:t>cf</a:t>
          </a:r>
          <a:r>
            <a:rPr lang="fr-FR" sz="1000" dirty="0"/>
            <a:t> mail type) </a:t>
          </a:r>
          <a:r>
            <a:rPr lang="fr-FR" sz="1200" dirty="0"/>
            <a:t>: </a:t>
          </a:r>
          <a:r>
            <a:rPr lang="fr-FR" sz="1200" dirty="0">
              <a:hlinkClick xmlns:r="http://schemas.openxmlformats.org/officeDocument/2006/relationships" r:id="rId1"/>
            </a:rPr>
            <a:t>petct@radiology.co.nz</a:t>
          </a:r>
          <a:r>
            <a:rPr lang="fr-FR" sz="1200" dirty="0"/>
            <a:t>  avec en </a:t>
          </a:r>
          <a:r>
            <a:rPr lang="fr-FR" sz="1200" u="sng" dirty="0"/>
            <a:t>copie evasan@cht.pf</a:t>
          </a:r>
        </a:p>
      </dgm:t>
    </dgm:pt>
    <dgm:pt modelId="{F3FA8812-DE06-034B-986C-FBDD52A65846}" type="parTrans" cxnId="{FD3C2C7B-0AFE-A049-B116-461A1D31EE95}">
      <dgm:prSet/>
      <dgm:spPr/>
      <dgm:t>
        <a:bodyPr/>
        <a:lstStyle/>
        <a:p>
          <a:endParaRPr lang="fr-FR"/>
        </a:p>
      </dgm:t>
    </dgm:pt>
    <dgm:pt modelId="{AA595705-CC36-A441-BCA0-0CE8B6449502}" type="sibTrans" cxnId="{FD3C2C7B-0AFE-A049-B116-461A1D31EE95}">
      <dgm:prSet/>
      <dgm:spPr/>
      <dgm:t>
        <a:bodyPr/>
        <a:lstStyle/>
        <a:p>
          <a:endParaRPr lang="fr-FR"/>
        </a:p>
      </dgm:t>
    </dgm:pt>
    <dgm:pt modelId="{5D614194-BC51-644D-BCF1-0B4C86F12559}">
      <dgm:prSet phldrT="[Texte]" custT="1"/>
      <dgm:spPr/>
      <dgm:t>
        <a:bodyPr/>
        <a:lstStyle/>
        <a:p>
          <a:r>
            <a:rPr lang="fr-FR" sz="1200" dirty="0"/>
            <a:t>Médecin référent</a:t>
          </a:r>
        </a:p>
      </dgm:t>
    </dgm:pt>
    <dgm:pt modelId="{BDDDE190-BFD8-3A44-B359-38C3EF951F65}" type="parTrans" cxnId="{2B0F4FBE-45E3-D148-AEED-0EBE4861EEC4}">
      <dgm:prSet/>
      <dgm:spPr/>
      <dgm:t>
        <a:bodyPr/>
        <a:lstStyle/>
        <a:p>
          <a:endParaRPr lang="fr-FR"/>
        </a:p>
      </dgm:t>
    </dgm:pt>
    <dgm:pt modelId="{3A91861B-22D1-C44C-A47F-E21A58FB026D}" type="sibTrans" cxnId="{2B0F4FBE-45E3-D148-AEED-0EBE4861EEC4}">
      <dgm:prSet/>
      <dgm:spPr/>
      <dgm:t>
        <a:bodyPr/>
        <a:lstStyle/>
        <a:p>
          <a:endParaRPr lang="fr-FR"/>
        </a:p>
      </dgm:t>
    </dgm:pt>
    <dgm:pt modelId="{7CC98B33-0EC9-7C4F-AF83-312CFA7DF1DB}">
      <dgm:prSet phldrT="[Texte]" custT="1"/>
      <dgm:spPr/>
      <dgm:t>
        <a:bodyPr/>
        <a:lstStyle/>
        <a:p>
          <a:r>
            <a:rPr lang="fr-FR" sz="1200" dirty="0"/>
            <a:t> Compléter le dossier d’evasan ( 3 feuilles)</a:t>
          </a:r>
        </a:p>
      </dgm:t>
    </dgm:pt>
    <dgm:pt modelId="{5433AAD6-A6F0-274E-A7EC-504433582CE7}" type="parTrans" cxnId="{6A66E4B2-3302-FB4E-AE96-46D7990D040B}">
      <dgm:prSet/>
      <dgm:spPr/>
      <dgm:t>
        <a:bodyPr/>
        <a:lstStyle/>
        <a:p>
          <a:endParaRPr lang="fr-FR"/>
        </a:p>
      </dgm:t>
    </dgm:pt>
    <dgm:pt modelId="{D6057104-F11B-3A42-8D1E-1ECBF4E17DC7}" type="sibTrans" cxnId="{6A66E4B2-3302-FB4E-AE96-46D7990D040B}">
      <dgm:prSet/>
      <dgm:spPr/>
      <dgm:t>
        <a:bodyPr/>
        <a:lstStyle/>
        <a:p>
          <a:endParaRPr lang="fr-FR"/>
        </a:p>
      </dgm:t>
    </dgm:pt>
    <dgm:pt modelId="{C1539616-5CDE-2B45-AFCE-AD0944EF9A78}">
      <dgm:prSet phldrT="[Texte]" custT="1"/>
      <dgm:spPr/>
      <dgm:t>
        <a:bodyPr/>
        <a:lstStyle/>
        <a:p>
          <a:r>
            <a:rPr lang="fr-FR" sz="1200" dirty="0"/>
            <a:t>Patient</a:t>
          </a:r>
        </a:p>
      </dgm:t>
    </dgm:pt>
    <dgm:pt modelId="{222849D2-6956-0240-86C5-AB68D00FA453}" type="parTrans" cxnId="{C7A5B245-CEF7-3844-A6F9-BD14668B1311}">
      <dgm:prSet/>
      <dgm:spPr/>
      <dgm:t>
        <a:bodyPr/>
        <a:lstStyle/>
        <a:p>
          <a:endParaRPr lang="fr-FR"/>
        </a:p>
      </dgm:t>
    </dgm:pt>
    <dgm:pt modelId="{AE3652A7-54CE-A44A-8053-DA994342833A}" type="sibTrans" cxnId="{C7A5B245-CEF7-3844-A6F9-BD14668B1311}">
      <dgm:prSet/>
      <dgm:spPr/>
      <dgm:t>
        <a:bodyPr/>
        <a:lstStyle/>
        <a:p>
          <a:endParaRPr lang="fr-FR"/>
        </a:p>
      </dgm:t>
    </dgm:pt>
    <dgm:pt modelId="{B13AA029-026C-8D48-8BB9-9E96C3CD8CD2}">
      <dgm:prSet phldrT="[Texte]" custT="1"/>
      <dgm:spPr/>
      <dgm:t>
        <a:bodyPr/>
        <a:lstStyle/>
        <a:p>
          <a:r>
            <a:rPr lang="fr-FR" sz="1300" dirty="0"/>
            <a:t>A orienter vers  CAP evasan pour complétude du dossier et complément d’informations, </a:t>
          </a:r>
        </a:p>
        <a:p>
          <a:r>
            <a:rPr lang="fr-FR" sz="1300" b="1" dirty="0"/>
            <a:t>Guichet au1</a:t>
          </a:r>
          <a:r>
            <a:rPr lang="fr-FR" sz="1300" b="1" baseline="30000" dirty="0"/>
            <a:t>er</a:t>
          </a:r>
          <a:r>
            <a:rPr lang="fr-FR" sz="1300" b="1" dirty="0"/>
            <a:t> étage c/mont CHPF 08h-14h</a:t>
          </a:r>
        </a:p>
      </dgm:t>
    </dgm:pt>
    <dgm:pt modelId="{2AA85E02-096F-044B-B8A6-F4F4A407BC1B}" type="parTrans" cxnId="{D6C8F453-0560-0745-84DC-26369E1DEB18}">
      <dgm:prSet/>
      <dgm:spPr/>
      <dgm:t>
        <a:bodyPr/>
        <a:lstStyle/>
        <a:p>
          <a:endParaRPr lang="fr-FR"/>
        </a:p>
      </dgm:t>
    </dgm:pt>
    <dgm:pt modelId="{7F5F9730-317B-B842-BCED-AF00F7F4B05E}" type="sibTrans" cxnId="{D6C8F453-0560-0745-84DC-26369E1DEB18}">
      <dgm:prSet/>
      <dgm:spPr/>
      <dgm:t>
        <a:bodyPr/>
        <a:lstStyle/>
        <a:p>
          <a:endParaRPr lang="fr-FR"/>
        </a:p>
      </dgm:t>
    </dgm:pt>
    <dgm:pt modelId="{A28DEE57-0CF6-F946-A256-0B0FBF54BBA5}">
      <dgm:prSet phldrT="[Texte]" custT="1"/>
      <dgm:spPr/>
      <dgm:t>
        <a:bodyPr/>
        <a:lstStyle/>
        <a:p>
          <a:r>
            <a:rPr lang="fr-FR" sz="1200" dirty="0"/>
            <a:t>Récupérer le </a:t>
          </a:r>
          <a:r>
            <a:rPr lang="fr-FR" sz="1200" b="1" dirty="0"/>
            <a:t>RDV et transmission à </a:t>
          </a:r>
          <a:r>
            <a:rPr lang="fr-FR" sz="1200" b="1" dirty="0">
              <a:hlinkClick xmlns:r="http://schemas.openxmlformats.org/officeDocument/2006/relationships" r:id="rId2"/>
            </a:rPr>
            <a:t>evasan@cht.pf</a:t>
          </a:r>
          <a:r>
            <a:rPr lang="fr-FR" sz="1200" b="1" dirty="0"/>
            <a:t> </a:t>
          </a:r>
          <a:r>
            <a:rPr lang="fr-FR" sz="1200" b="0" dirty="0"/>
            <a:t>si non dans la boucle</a:t>
          </a:r>
        </a:p>
      </dgm:t>
    </dgm:pt>
    <dgm:pt modelId="{94F320A4-6BBE-524A-8705-202CCC6BA641}" type="parTrans" cxnId="{39C1ACEE-457F-5B44-A0D4-842DBE9C9CD6}">
      <dgm:prSet/>
      <dgm:spPr/>
      <dgm:t>
        <a:bodyPr/>
        <a:lstStyle/>
        <a:p>
          <a:endParaRPr lang="fr-FR"/>
        </a:p>
      </dgm:t>
    </dgm:pt>
    <dgm:pt modelId="{25F761C1-FA71-D245-AF83-32A6775DD223}" type="sibTrans" cxnId="{39C1ACEE-457F-5B44-A0D4-842DBE9C9CD6}">
      <dgm:prSet/>
      <dgm:spPr/>
      <dgm:t>
        <a:bodyPr/>
        <a:lstStyle/>
        <a:p>
          <a:endParaRPr lang="fr-FR"/>
        </a:p>
      </dgm:t>
    </dgm:pt>
    <dgm:pt modelId="{EA3B50AF-67FD-C24B-83F9-E8C5D24C38E1}">
      <dgm:prSet phldrT="[Texte]" custT="1"/>
      <dgm:spPr/>
      <dgm:t>
        <a:bodyPr/>
        <a:lstStyle/>
        <a:p>
          <a:r>
            <a:rPr lang="fr-FR" sz="1200" dirty="0"/>
            <a:t>Pendant la consultation</a:t>
          </a:r>
        </a:p>
        <a:p>
          <a:r>
            <a:rPr lang="fr-FR" sz="1200" dirty="0"/>
            <a:t>médecin référent // patient</a:t>
          </a:r>
        </a:p>
      </dgm:t>
    </dgm:pt>
    <dgm:pt modelId="{9804FEA0-A794-D34A-8C0F-9B1B359C2DD5}" type="parTrans" cxnId="{DC1032F2-61BA-C346-B30D-27F08640AF47}">
      <dgm:prSet/>
      <dgm:spPr/>
      <dgm:t>
        <a:bodyPr/>
        <a:lstStyle/>
        <a:p>
          <a:endParaRPr lang="fr-FR"/>
        </a:p>
      </dgm:t>
    </dgm:pt>
    <dgm:pt modelId="{62494032-05E5-8C4B-836C-12FF2E400B58}" type="sibTrans" cxnId="{DC1032F2-61BA-C346-B30D-27F08640AF47}">
      <dgm:prSet/>
      <dgm:spPr/>
      <dgm:t>
        <a:bodyPr/>
        <a:lstStyle/>
        <a:p>
          <a:endParaRPr lang="fr-FR"/>
        </a:p>
      </dgm:t>
    </dgm:pt>
    <dgm:pt modelId="{95BCC5F6-C755-C943-B49B-074489A0DE9F}">
      <dgm:prSet phldrT="[Texte]" custT="1"/>
      <dgm:spPr/>
      <dgm:t>
        <a:bodyPr/>
        <a:lstStyle/>
        <a:p>
          <a:r>
            <a:rPr lang="fr-FR" sz="1200" dirty="0"/>
            <a:t>Vérifier si </a:t>
          </a:r>
          <a:r>
            <a:rPr lang="fr-FR" sz="1200" b="1" dirty="0"/>
            <a:t>passeport à jour, </a:t>
          </a:r>
          <a:r>
            <a:rPr lang="fr-FR" sz="1200" b="0" dirty="0"/>
            <a:t>délai à minima 4 semaine pour l’obtention du Visa</a:t>
          </a:r>
        </a:p>
      </dgm:t>
    </dgm:pt>
    <dgm:pt modelId="{452AF2CA-E102-3B4F-A809-D672B904A5EE}" type="parTrans" cxnId="{560720E4-54E9-8F4C-B0E8-295B25BFA91B}">
      <dgm:prSet/>
      <dgm:spPr/>
      <dgm:t>
        <a:bodyPr/>
        <a:lstStyle/>
        <a:p>
          <a:endParaRPr lang="fr-FR"/>
        </a:p>
      </dgm:t>
    </dgm:pt>
    <dgm:pt modelId="{7DF3E02E-B374-F44A-A547-7572552EEEAC}" type="sibTrans" cxnId="{560720E4-54E9-8F4C-B0E8-295B25BFA91B}">
      <dgm:prSet/>
      <dgm:spPr/>
      <dgm:t>
        <a:bodyPr/>
        <a:lstStyle/>
        <a:p>
          <a:endParaRPr lang="fr-FR"/>
        </a:p>
      </dgm:t>
    </dgm:pt>
    <dgm:pt modelId="{8AFADD5C-A877-224A-AD92-BEFF8B4C82F1}">
      <dgm:prSet phldrT="[Texte]" custT="1"/>
      <dgm:spPr/>
      <dgm:t>
        <a:bodyPr/>
        <a:lstStyle/>
        <a:p>
          <a:r>
            <a:rPr lang="fr-FR" sz="1200" dirty="0"/>
            <a:t>Si Besoin de passeport: </a:t>
          </a:r>
          <a:r>
            <a:rPr lang="fr-FR" sz="1200" b="1" dirty="0"/>
            <a:t>+ 9 semaines délai  avant le RDV</a:t>
          </a:r>
        </a:p>
      </dgm:t>
    </dgm:pt>
    <dgm:pt modelId="{6DCD3B8A-693A-C246-9F2D-CCE4B18C0EE2}" type="parTrans" cxnId="{E0EF87D2-1B0D-4242-9637-B2FA82CFB739}">
      <dgm:prSet/>
      <dgm:spPr/>
      <dgm:t>
        <a:bodyPr/>
        <a:lstStyle/>
        <a:p>
          <a:endParaRPr lang="fr-FR"/>
        </a:p>
      </dgm:t>
    </dgm:pt>
    <dgm:pt modelId="{2D90691C-D329-8E4A-84CF-DC12EFA8CCF6}" type="sibTrans" cxnId="{E0EF87D2-1B0D-4242-9637-B2FA82CFB739}">
      <dgm:prSet/>
      <dgm:spPr/>
      <dgm:t>
        <a:bodyPr/>
        <a:lstStyle/>
        <a:p>
          <a:endParaRPr lang="fr-FR"/>
        </a:p>
      </dgm:t>
    </dgm:pt>
    <dgm:pt modelId="{0595B983-D07B-7D4E-BBF3-C770768AEFB4}">
      <dgm:prSet phldrT="[Texte]" custT="1"/>
      <dgm:spPr/>
      <dgm:t>
        <a:bodyPr/>
        <a:lstStyle/>
        <a:p>
          <a:r>
            <a:rPr lang="fr-FR" sz="1200" dirty="0"/>
            <a:t>Transmettre le dossier complet et signé à </a:t>
          </a:r>
          <a:r>
            <a:rPr lang="fr-FR" sz="1200" b="1" dirty="0"/>
            <a:t>evasan@cht.pf</a:t>
          </a:r>
        </a:p>
      </dgm:t>
    </dgm:pt>
    <dgm:pt modelId="{43297D7F-A8C8-AC4E-BE18-D97085FE2C24}" type="parTrans" cxnId="{29E36CCA-1D08-6B4C-B83E-363BE42CBBDD}">
      <dgm:prSet/>
      <dgm:spPr/>
      <dgm:t>
        <a:bodyPr/>
        <a:lstStyle/>
        <a:p>
          <a:endParaRPr lang="fr-FR"/>
        </a:p>
      </dgm:t>
    </dgm:pt>
    <dgm:pt modelId="{D2E6BAB5-8BEB-7441-B284-BCE4EA22E735}" type="sibTrans" cxnId="{29E36CCA-1D08-6B4C-B83E-363BE42CBBDD}">
      <dgm:prSet/>
      <dgm:spPr/>
      <dgm:t>
        <a:bodyPr/>
        <a:lstStyle/>
        <a:p>
          <a:endParaRPr lang="fr-FR"/>
        </a:p>
      </dgm:t>
    </dgm:pt>
    <dgm:pt modelId="{661F3ECF-F6E7-B644-A8B0-D20A95E65EA1}">
      <dgm:prSet phldrT="[Texte]" custT="1"/>
      <dgm:spPr/>
      <dgm:t>
        <a:bodyPr/>
        <a:lstStyle/>
        <a:p>
          <a:r>
            <a:rPr lang="fr-FR" sz="1200" dirty="0"/>
            <a:t> CAP Evasan</a:t>
          </a:r>
        </a:p>
      </dgm:t>
    </dgm:pt>
    <dgm:pt modelId="{9F9C4C30-437C-7C47-BA35-5DD33DEC5E8C}" type="parTrans" cxnId="{0A182929-9F51-744F-AFD2-31511CCC89D3}">
      <dgm:prSet/>
      <dgm:spPr/>
      <dgm:t>
        <a:bodyPr/>
        <a:lstStyle/>
        <a:p>
          <a:endParaRPr lang="fr-FR"/>
        </a:p>
      </dgm:t>
    </dgm:pt>
    <dgm:pt modelId="{CABF39FD-957A-D149-9FA8-527DA1A25D12}" type="sibTrans" cxnId="{0A182929-9F51-744F-AFD2-31511CCC89D3}">
      <dgm:prSet/>
      <dgm:spPr/>
      <dgm:t>
        <a:bodyPr/>
        <a:lstStyle/>
        <a:p>
          <a:endParaRPr lang="fr-FR"/>
        </a:p>
      </dgm:t>
    </dgm:pt>
    <dgm:pt modelId="{30FD82DA-DC85-4B46-9282-154C86485271}">
      <dgm:prSet phldrT="[Texte]" custT="1"/>
      <dgm:spPr/>
      <dgm:t>
        <a:bodyPr/>
        <a:lstStyle/>
        <a:p>
          <a:r>
            <a:rPr lang="fr-FR" sz="1200" dirty="0"/>
            <a:t>Equipe infirmière dédiée pour les échanges concernant l’Evasan ,qui coordonne le départ avec la CPS et EAO</a:t>
          </a:r>
        </a:p>
      </dgm:t>
    </dgm:pt>
    <dgm:pt modelId="{D00CB867-F1DE-074B-9E5A-CE7FBE4935EB}" type="parTrans" cxnId="{50B6AF43-FDAA-A743-861F-48D09669DFDA}">
      <dgm:prSet/>
      <dgm:spPr/>
      <dgm:t>
        <a:bodyPr/>
        <a:lstStyle/>
        <a:p>
          <a:endParaRPr lang="fr-FR"/>
        </a:p>
      </dgm:t>
    </dgm:pt>
    <dgm:pt modelId="{E016B835-7A32-1F42-9F82-AE171E488CFA}" type="sibTrans" cxnId="{50B6AF43-FDAA-A743-861F-48D09669DFDA}">
      <dgm:prSet/>
      <dgm:spPr/>
      <dgm:t>
        <a:bodyPr/>
        <a:lstStyle/>
        <a:p>
          <a:endParaRPr lang="fr-FR"/>
        </a:p>
      </dgm:t>
    </dgm:pt>
    <dgm:pt modelId="{BE810614-D8B5-B749-A252-6AD3E416629D}">
      <dgm:prSet phldrT="[Texte]" custT="1"/>
      <dgm:spPr/>
      <dgm:t>
        <a:bodyPr/>
        <a:lstStyle/>
        <a:p>
          <a:r>
            <a:rPr lang="fr-FR" sz="1200" dirty="0"/>
            <a:t>secrétariat</a:t>
          </a:r>
        </a:p>
      </dgm:t>
    </dgm:pt>
    <dgm:pt modelId="{9EB57E37-BFBF-3E48-A6B6-964E57293885}" type="parTrans" cxnId="{8BB97EDD-44E1-F44C-B4E3-E3D3DF918F72}">
      <dgm:prSet/>
      <dgm:spPr/>
      <dgm:t>
        <a:bodyPr/>
        <a:lstStyle/>
        <a:p>
          <a:endParaRPr lang="fr-FR"/>
        </a:p>
      </dgm:t>
    </dgm:pt>
    <dgm:pt modelId="{5D8F0730-116D-5A47-AECA-3D352DA720AF}" type="sibTrans" cxnId="{8BB97EDD-44E1-F44C-B4E3-E3D3DF918F72}">
      <dgm:prSet/>
      <dgm:spPr/>
      <dgm:t>
        <a:bodyPr/>
        <a:lstStyle/>
        <a:p>
          <a:endParaRPr lang="fr-FR"/>
        </a:p>
      </dgm:t>
    </dgm:pt>
    <dgm:pt modelId="{DB0FC267-3F71-8544-8780-A9F19122C02F}">
      <dgm:prSet phldrT="[Texte]" custT="1"/>
      <dgm:spPr/>
      <dgm:t>
        <a:bodyPr/>
        <a:lstStyle/>
        <a:p>
          <a:r>
            <a:rPr lang="fr-FR" sz="1200" dirty="0"/>
            <a:t>Adresser à </a:t>
          </a:r>
          <a:r>
            <a:rPr lang="fr-FR" sz="1200" b="1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evasan@cht.pf</a:t>
          </a:r>
          <a:r>
            <a:rPr lang="fr-FR" sz="1200" b="1" dirty="0">
              <a:solidFill>
                <a:schemeClr val="tx1"/>
              </a:solidFill>
            </a:rPr>
            <a:t> </a:t>
          </a:r>
          <a:r>
            <a:rPr lang="fr-FR" sz="1200" dirty="0"/>
            <a:t>CR clinique récent ou CR RCP justifiant la demande de TEP sous </a:t>
          </a:r>
          <a:r>
            <a:rPr lang="fr-FR" sz="1200" u="sng" dirty="0"/>
            <a:t>5 jours</a:t>
          </a:r>
        </a:p>
      </dgm:t>
    </dgm:pt>
    <dgm:pt modelId="{D723AAB1-D041-3347-B4AC-B741E9B9741B}" type="parTrans" cxnId="{C6B827EB-30C5-CD41-A76E-0881D37F599F}">
      <dgm:prSet/>
      <dgm:spPr/>
      <dgm:t>
        <a:bodyPr/>
        <a:lstStyle/>
        <a:p>
          <a:endParaRPr lang="fr-FR"/>
        </a:p>
      </dgm:t>
    </dgm:pt>
    <dgm:pt modelId="{D61B1B9E-408A-A14F-8C27-BB0029EA4149}" type="sibTrans" cxnId="{C6B827EB-30C5-CD41-A76E-0881D37F599F}">
      <dgm:prSet/>
      <dgm:spPr/>
      <dgm:t>
        <a:bodyPr/>
        <a:lstStyle/>
        <a:p>
          <a:endParaRPr lang="fr-FR"/>
        </a:p>
      </dgm:t>
    </dgm:pt>
    <dgm:pt modelId="{2B7930AA-18D0-0C4A-9503-4FACEF175ED3}" type="pres">
      <dgm:prSet presAssocID="{523980F6-F50E-854C-87A0-7FBF958A7F7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B8A2D6F6-8C52-1845-93C2-110059D22420}" type="pres">
      <dgm:prSet presAssocID="{EA3B50AF-67FD-C24B-83F9-E8C5D24C38E1}" presName="horFlow" presStyleCnt="0"/>
      <dgm:spPr/>
    </dgm:pt>
    <dgm:pt modelId="{A34BD32E-2486-8B40-A3E4-107E72F5F22A}" type="pres">
      <dgm:prSet presAssocID="{EA3B50AF-67FD-C24B-83F9-E8C5D24C38E1}" presName="bigChev" presStyleLbl="node1" presStyleIdx="0" presStyleCnt="6" custScaleX="116895" custScaleY="144720" custLinFactNeighborX="-15374" custLinFactNeighborY="-3364"/>
      <dgm:spPr/>
    </dgm:pt>
    <dgm:pt modelId="{AC203F70-16A2-D14F-9F54-FDD1A3EF20FA}" type="pres">
      <dgm:prSet presAssocID="{452AF2CA-E102-3B4F-A809-D672B904A5EE}" presName="parTrans" presStyleCnt="0"/>
      <dgm:spPr/>
    </dgm:pt>
    <dgm:pt modelId="{F2C305EB-21A7-5345-981C-5E87E02D3010}" type="pres">
      <dgm:prSet presAssocID="{95BCC5F6-C755-C943-B49B-074489A0DE9F}" presName="node" presStyleLbl="alignAccFollowNode1" presStyleIdx="0" presStyleCnt="9" custScaleX="176355" custScaleY="161693">
        <dgm:presLayoutVars>
          <dgm:bulletEnabled val="1"/>
        </dgm:presLayoutVars>
      </dgm:prSet>
      <dgm:spPr/>
    </dgm:pt>
    <dgm:pt modelId="{EB3E0084-53EC-724B-9A54-1E58D26AEB5F}" type="pres">
      <dgm:prSet presAssocID="{7DF3E02E-B374-F44A-A547-7572552EEEAC}" presName="sibTrans" presStyleCnt="0"/>
      <dgm:spPr/>
    </dgm:pt>
    <dgm:pt modelId="{67FF3A83-97CF-EB43-A02F-15450F569152}" type="pres">
      <dgm:prSet presAssocID="{8AFADD5C-A877-224A-AD92-BEFF8B4C82F1}" presName="node" presStyleLbl="alignAccFollowNode1" presStyleIdx="1" presStyleCnt="9" custScaleX="155205" custScaleY="170595" custLinFactNeighborX="-3368" custLinFactNeighborY="2289">
        <dgm:presLayoutVars>
          <dgm:bulletEnabled val="1"/>
        </dgm:presLayoutVars>
      </dgm:prSet>
      <dgm:spPr/>
    </dgm:pt>
    <dgm:pt modelId="{C7144776-5D58-D24C-93DB-179CC24CD9FE}" type="pres">
      <dgm:prSet presAssocID="{EA3B50AF-67FD-C24B-83F9-E8C5D24C38E1}" presName="vSp" presStyleCnt="0"/>
      <dgm:spPr/>
    </dgm:pt>
    <dgm:pt modelId="{85700566-34A8-B94A-BB25-8D8005CD246A}" type="pres">
      <dgm:prSet presAssocID="{45761ED2-5E43-724B-9A51-303459EECADF}" presName="horFlow" presStyleCnt="0"/>
      <dgm:spPr/>
    </dgm:pt>
    <dgm:pt modelId="{36084677-A6E3-7C48-8111-5B4F4022BF5E}" type="pres">
      <dgm:prSet presAssocID="{45761ED2-5E43-724B-9A51-303459EECADF}" presName="bigChev" presStyleLbl="node1" presStyleIdx="1" presStyleCnt="6" custScaleX="115459"/>
      <dgm:spPr/>
    </dgm:pt>
    <dgm:pt modelId="{673271A0-B5FB-BA46-88CF-1BC61C5A8625}" type="pres">
      <dgm:prSet presAssocID="{F3FA8812-DE06-034B-986C-FBDD52A65846}" presName="parTrans" presStyleCnt="0"/>
      <dgm:spPr/>
    </dgm:pt>
    <dgm:pt modelId="{7F390DD8-3A87-9A4B-BAC4-5415348AF71F}" type="pres">
      <dgm:prSet presAssocID="{12FD17DB-A0B5-F14E-ADF5-857E172599A5}" presName="node" presStyleLbl="alignAccFollowNode1" presStyleIdx="2" presStyleCnt="9" custScaleX="201369" custScaleY="132078" custLinFactNeighborX="-7569" custLinFactNeighborY="-4651">
        <dgm:presLayoutVars>
          <dgm:bulletEnabled val="1"/>
        </dgm:presLayoutVars>
      </dgm:prSet>
      <dgm:spPr/>
    </dgm:pt>
    <dgm:pt modelId="{176A7381-7853-B942-991D-60DC30FDC1CA}" type="pres">
      <dgm:prSet presAssocID="{AA595705-CC36-A441-BCA0-0CE8B6449502}" presName="sibTrans" presStyleCnt="0"/>
      <dgm:spPr/>
    </dgm:pt>
    <dgm:pt modelId="{0B7806B8-8DA9-AE40-877D-A04DF03F3022}" type="pres">
      <dgm:prSet presAssocID="{A28DEE57-0CF6-F946-A256-0B0FBF54BBA5}" presName="node" presStyleLbl="alignAccFollowNode1" presStyleIdx="3" presStyleCnt="9" custScaleX="163476" custScaleY="116776" custLinFactNeighborX="800" custLinFactNeighborY="2999">
        <dgm:presLayoutVars>
          <dgm:bulletEnabled val="1"/>
        </dgm:presLayoutVars>
      </dgm:prSet>
      <dgm:spPr/>
    </dgm:pt>
    <dgm:pt modelId="{DE604710-3734-8E45-9FAD-A6F0463CBE65}" type="pres">
      <dgm:prSet presAssocID="{45761ED2-5E43-724B-9A51-303459EECADF}" presName="vSp" presStyleCnt="0"/>
      <dgm:spPr/>
    </dgm:pt>
    <dgm:pt modelId="{E6BCA37B-80B2-6F49-95C5-349FA0C65129}" type="pres">
      <dgm:prSet presAssocID="{5D614194-BC51-644D-BCF1-0B4C86F12559}" presName="horFlow" presStyleCnt="0"/>
      <dgm:spPr/>
    </dgm:pt>
    <dgm:pt modelId="{00542D73-66DA-1D49-9B4F-3A5D7FE9B47C}" type="pres">
      <dgm:prSet presAssocID="{5D614194-BC51-644D-BCF1-0B4C86F12559}" presName="bigChev" presStyleLbl="node1" presStyleIdx="2" presStyleCnt="6"/>
      <dgm:spPr/>
    </dgm:pt>
    <dgm:pt modelId="{1DBBB31E-9CBC-6A48-9D5F-3DF83DD04A8B}" type="pres">
      <dgm:prSet presAssocID="{5433AAD6-A6F0-274E-A7EC-504433582CE7}" presName="parTrans" presStyleCnt="0"/>
      <dgm:spPr/>
    </dgm:pt>
    <dgm:pt modelId="{23D4F70D-B069-F442-AD24-5391147FE133}" type="pres">
      <dgm:prSet presAssocID="{7CC98B33-0EC9-7C4F-AF83-312CFA7DF1DB}" presName="node" presStyleLbl="alignAccFollowNode1" presStyleIdx="4" presStyleCnt="9" custScaleX="171400" custLinFactX="3295" custLinFactNeighborX="100000" custLinFactNeighborY="-4649">
        <dgm:presLayoutVars>
          <dgm:bulletEnabled val="1"/>
        </dgm:presLayoutVars>
      </dgm:prSet>
      <dgm:spPr/>
    </dgm:pt>
    <dgm:pt modelId="{CDC39EA0-6645-6F44-904B-3ED65FF598D6}" type="pres">
      <dgm:prSet presAssocID="{D6057104-F11B-3A42-8D1E-1ECBF4E17DC7}" presName="sibTrans" presStyleCnt="0"/>
      <dgm:spPr/>
    </dgm:pt>
    <dgm:pt modelId="{D2430287-C95C-8E40-AE43-2332598F7CBE}" type="pres">
      <dgm:prSet presAssocID="{0595B983-D07B-7D4E-BBF3-C770768AEFB4}" presName="node" presStyleLbl="alignAccFollowNode1" presStyleIdx="5" presStyleCnt="9" custScaleX="175251" custLinFactX="10630" custLinFactNeighborX="100000" custLinFactNeighborY="-4649">
        <dgm:presLayoutVars>
          <dgm:bulletEnabled val="1"/>
        </dgm:presLayoutVars>
      </dgm:prSet>
      <dgm:spPr/>
    </dgm:pt>
    <dgm:pt modelId="{45C7AA17-FB9A-3148-9F3B-DA6DCE44D36F}" type="pres">
      <dgm:prSet presAssocID="{5D614194-BC51-644D-BCF1-0B4C86F12559}" presName="vSp" presStyleCnt="0"/>
      <dgm:spPr/>
    </dgm:pt>
    <dgm:pt modelId="{3704F910-EBB9-384A-8D97-6A452BD4DF37}" type="pres">
      <dgm:prSet presAssocID="{BE810614-D8B5-B749-A252-6AD3E416629D}" presName="horFlow" presStyleCnt="0"/>
      <dgm:spPr/>
    </dgm:pt>
    <dgm:pt modelId="{490567B7-C44C-2143-BBA3-5D13069DB6FA}" type="pres">
      <dgm:prSet presAssocID="{BE810614-D8B5-B749-A252-6AD3E416629D}" presName="bigChev" presStyleLbl="node1" presStyleIdx="3" presStyleCnt="6"/>
      <dgm:spPr/>
    </dgm:pt>
    <dgm:pt modelId="{578CFA98-FC66-5D40-A3C0-DFF85F5E2816}" type="pres">
      <dgm:prSet presAssocID="{D723AAB1-D041-3347-B4AC-B741E9B9741B}" presName="parTrans" presStyleCnt="0"/>
      <dgm:spPr/>
    </dgm:pt>
    <dgm:pt modelId="{BEE22BF0-E07F-D847-BE68-4BD7B3C27939}" type="pres">
      <dgm:prSet presAssocID="{DB0FC267-3F71-8544-8780-A9F19122C02F}" presName="node" presStyleLbl="alignAccFollowNode1" presStyleIdx="6" presStyleCnt="9" custScaleX="309709" custLinFactX="3268" custLinFactNeighborX="100000" custLinFactNeighborY="-12860">
        <dgm:presLayoutVars>
          <dgm:bulletEnabled val="1"/>
        </dgm:presLayoutVars>
      </dgm:prSet>
      <dgm:spPr/>
    </dgm:pt>
    <dgm:pt modelId="{36E82C8F-EC86-F040-B49B-21FC49CC58AC}" type="pres">
      <dgm:prSet presAssocID="{BE810614-D8B5-B749-A252-6AD3E416629D}" presName="vSp" presStyleCnt="0"/>
      <dgm:spPr/>
    </dgm:pt>
    <dgm:pt modelId="{CFF90248-2AB4-AE4A-8A00-FA5BC104944B}" type="pres">
      <dgm:prSet presAssocID="{661F3ECF-F6E7-B644-A8B0-D20A95E65EA1}" presName="horFlow" presStyleCnt="0"/>
      <dgm:spPr/>
    </dgm:pt>
    <dgm:pt modelId="{B974A85B-1DC8-C945-B1A4-A49973B760AE}" type="pres">
      <dgm:prSet presAssocID="{661F3ECF-F6E7-B644-A8B0-D20A95E65EA1}" presName="bigChev" presStyleLbl="node1" presStyleIdx="4" presStyleCnt="6" custScaleY="110311"/>
      <dgm:spPr/>
    </dgm:pt>
    <dgm:pt modelId="{9D2653CE-8D0B-D74C-AA80-812BA673BAA9}" type="pres">
      <dgm:prSet presAssocID="{D00CB867-F1DE-074B-9E5A-CE7FBE4935EB}" presName="parTrans" presStyleCnt="0"/>
      <dgm:spPr/>
    </dgm:pt>
    <dgm:pt modelId="{FB6B2D7A-462D-2442-BD73-1E31E5686B5A}" type="pres">
      <dgm:prSet presAssocID="{30FD82DA-DC85-4B46-9282-154C86485271}" presName="node" presStyleLbl="alignAccFollowNode1" presStyleIdx="7" presStyleCnt="9" custScaleX="333599" custScaleY="145803">
        <dgm:presLayoutVars>
          <dgm:bulletEnabled val="1"/>
        </dgm:presLayoutVars>
      </dgm:prSet>
      <dgm:spPr/>
    </dgm:pt>
    <dgm:pt modelId="{DB4F0AFB-86AC-D94C-B9E7-9C0A7A26CF32}" type="pres">
      <dgm:prSet presAssocID="{661F3ECF-F6E7-B644-A8B0-D20A95E65EA1}" presName="vSp" presStyleCnt="0"/>
      <dgm:spPr/>
    </dgm:pt>
    <dgm:pt modelId="{9D4B2934-1534-4245-8CD4-BD01B4BE7068}" type="pres">
      <dgm:prSet presAssocID="{C1539616-5CDE-2B45-AFCE-AD0944EF9A78}" presName="horFlow" presStyleCnt="0"/>
      <dgm:spPr/>
    </dgm:pt>
    <dgm:pt modelId="{B20B74A6-EC9F-3C47-A9ED-3BB0E28B3F4F}" type="pres">
      <dgm:prSet presAssocID="{C1539616-5CDE-2B45-AFCE-AD0944EF9A78}" presName="bigChev" presStyleLbl="node1" presStyleIdx="5" presStyleCnt="6" custScaleY="125830"/>
      <dgm:spPr/>
    </dgm:pt>
    <dgm:pt modelId="{E3E0C072-42A2-DC4C-A3A0-11586E5D0F26}" type="pres">
      <dgm:prSet presAssocID="{2AA85E02-096F-044B-B8A6-F4F4A407BC1B}" presName="parTrans" presStyleCnt="0"/>
      <dgm:spPr/>
    </dgm:pt>
    <dgm:pt modelId="{5400D336-B5FE-AB4A-8941-0C98035C88D3}" type="pres">
      <dgm:prSet presAssocID="{B13AA029-026C-8D48-8BB9-9E96C3CD8CD2}" presName="node" presStyleLbl="alignAccFollowNode1" presStyleIdx="8" presStyleCnt="9" custScaleX="325755" custScaleY="151602">
        <dgm:presLayoutVars>
          <dgm:bulletEnabled val="1"/>
        </dgm:presLayoutVars>
      </dgm:prSet>
      <dgm:spPr/>
    </dgm:pt>
  </dgm:ptLst>
  <dgm:cxnLst>
    <dgm:cxn modelId="{235C3100-49AE-304E-8582-68DEB763C8AC}" type="presOf" srcId="{A28DEE57-0CF6-F946-A256-0B0FBF54BBA5}" destId="{0B7806B8-8DA9-AE40-877D-A04DF03F3022}" srcOrd="0" destOrd="0" presId="urn:microsoft.com/office/officeart/2005/8/layout/lProcess3"/>
    <dgm:cxn modelId="{14A27804-D4D1-8F4A-8C62-624400681FB1}" type="presOf" srcId="{C1539616-5CDE-2B45-AFCE-AD0944EF9A78}" destId="{B20B74A6-EC9F-3C47-A9ED-3BB0E28B3F4F}" srcOrd="0" destOrd="0" presId="urn:microsoft.com/office/officeart/2005/8/layout/lProcess3"/>
    <dgm:cxn modelId="{98F19C22-3D28-3B4B-8B04-BBFD4D218B4B}" type="presOf" srcId="{5D614194-BC51-644D-BCF1-0B4C86F12559}" destId="{00542D73-66DA-1D49-9B4F-3A5D7FE9B47C}" srcOrd="0" destOrd="0" presId="urn:microsoft.com/office/officeart/2005/8/layout/lProcess3"/>
    <dgm:cxn modelId="{4B943927-6A8E-C74E-AF34-56BE581CC57F}" type="presOf" srcId="{0595B983-D07B-7D4E-BBF3-C770768AEFB4}" destId="{D2430287-C95C-8E40-AE43-2332598F7CBE}" srcOrd="0" destOrd="0" presId="urn:microsoft.com/office/officeart/2005/8/layout/lProcess3"/>
    <dgm:cxn modelId="{0A182929-9F51-744F-AFD2-31511CCC89D3}" srcId="{523980F6-F50E-854C-87A0-7FBF958A7F7A}" destId="{661F3ECF-F6E7-B644-A8B0-D20A95E65EA1}" srcOrd="4" destOrd="0" parTransId="{9F9C4C30-437C-7C47-BA35-5DD33DEC5E8C}" sibTransId="{CABF39FD-957A-D149-9FA8-527DA1A25D12}"/>
    <dgm:cxn modelId="{2FEB7629-8530-094C-A10F-8DB532E73C2D}" type="presOf" srcId="{8AFADD5C-A877-224A-AD92-BEFF8B4C82F1}" destId="{67FF3A83-97CF-EB43-A02F-15450F569152}" srcOrd="0" destOrd="0" presId="urn:microsoft.com/office/officeart/2005/8/layout/lProcess3"/>
    <dgm:cxn modelId="{51F5982F-4507-FB4D-99B1-8140C8281F0B}" type="presOf" srcId="{BE810614-D8B5-B749-A252-6AD3E416629D}" destId="{490567B7-C44C-2143-BBA3-5D13069DB6FA}" srcOrd="0" destOrd="0" presId="urn:microsoft.com/office/officeart/2005/8/layout/lProcess3"/>
    <dgm:cxn modelId="{86B85E3E-7624-E84F-A800-C9D5960366E4}" type="presOf" srcId="{661F3ECF-F6E7-B644-A8B0-D20A95E65EA1}" destId="{B974A85B-1DC8-C945-B1A4-A49973B760AE}" srcOrd="0" destOrd="0" presId="urn:microsoft.com/office/officeart/2005/8/layout/lProcess3"/>
    <dgm:cxn modelId="{78098661-107D-6E40-A0AB-9EC9F752E5B9}" srcId="{523980F6-F50E-854C-87A0-7FBF958A7F7A}" destId="{45761ED2-5E43-724B-9A51-303459EECADF}" srcOrd="1" destOrd="0" parTransId="{F3D2633A-1F9D-7F46-A417-8C16472EF532}" sibTransId="{EB73F2BD-C925-4B4F-8134-3E5B2C3C2754}"/>
    <dgm:cxn modelId="{50B6AF43-FDAA-A743-861F-48D09669DFDA}" srcId="{661F3ECF-F6E7-B644-A8B0-D20A95E65EA1}" destId="{30FD82DA-DC85-4B46-9282-154C86485271}" srcOrd="0" destOrd="0" parTransId="{D00CB867-F1DE-074B-9E5A-CE7FBE4935EB}" sibTransId="{E016B835-7A32-1F42-9F82-AE171E488CFA}"/>
    <dgm:cxn modelId="{C7A5B245-CEF7-3844-A6F9-BD14668B1311}" srcId="{523980F6-F50E-854C-87A0-7FBF958A7F7A}" destId="{C1539616-5CDE-2B45-AFCE-AD0944EF9A78}" srcOrd="5" destOrd="0" parTransId="{222849D2-6956-0240-86C5-AB68D00FA453}" sibTransId="{AE3652A7-54CE-A44A-8053-DA994342833A}"/>
    <dgm:cxn modelId="{0A189373-0285-2443-996A-7F06A238E081}" type="presOf" srcId="{B13AA029-026C-8D48-8BB9-9E96C3CD8CD2}" destId="{5400D336-B5FE-AB4A-8941-0C98035C88D3}" srcOrd="0" destOrd="0" presId="urn:microsoft.com/office/officeart/2005/8/layout/lProcess3"/>
    <dgm:cxn modelId="{D6C8F453-0560-0745-84DC-26369E1DEB18}" srcId="{C1539616-5CDE-2B45-AFCE-AD0944EF9A78}" destId="{B13AA029-026C-8D48-8BB9-9E96C3CD8CD2}" srcOrd="0" destOrd="0" parTransId="{2AA85E02-096F-044B-B8A6-F4F4A407BC1B}" sibTransId="{7F5F9730-317B-B842-BCED-AF00F7F4B05E}"/>
    <dgm:cxn modelId="{564D8876-8EA2-3A4F-BD58-502242E81288}" type="presOf" srcId="{95BCC5F6-C755-C943-B49B-074489A0DE9F}" destId="{F2C305EB-21A7-5345-981C-5E87E02D3010}" srcOrd="0" destOrd="0" presId="urn:microsoft.com/office/officeart/2005/8/layout/lProcess3"/>
    <dgm:cxn modelId="{FD3C2C7B-0AFE-A049-B116-461A1D31EE95}" srcId="{45761ED2-5E43-724B-9A51-303459EECADF}" destId="{12FD17DB-A0B5-F14E-ADF5-857E172599A5}" srcOrd="0" destOrd="0" parTransId="{F3FA8812-DE06-034B-986C-FBDD52A65846}" sibTransId="{AA595705-CC36-A441-BCA0-0CE8B6449502}"/>
    <dgm:cxn modelId="{267D0C83-3521-3E4E-B699-EED649759246}" type="presOf" srcId="{523980F6-F50E-854C-87A0-7FBF958A7F7A}" destId="{2B7930AA-18D0-0C4A-9503-4FACEF175ED3}" srcOrd="0" destOrd="0" presId="urn:microsoft.com/office/officeart/2005/8/layout/lProcess3"/>
    <dgm:cxn modelId="{96FD2796-338E-A74A-AE1D-9557D9706837}" type="presOf" srcId="{DB0FC267-3F71-8544-8780-A9F19122C02F}" destId="{BEE22BF0-E07F-D847-BE68-4BD7B3C27939}" srcOrd="0" destOrd="0" presId="urn:microsoft.com/office/officeart/2005/8/layout/lProcess3"/>
    <dgm:cxn modelId="{188FC89F-4D04-2E41-B524-4CFFE56AA7D8}" type="presOf" srcId="{EA3B50AF-67FD-C24B-83F9-E8C5D24C38E1}" destId="{A34BD32E-2486-8B40-A3E4-107E72F5F22A}" srcOrd="0" destOrd="0" presId="urn:microsoft.com/office/officeart/2005/8/layout/lProcess3"/>
    <dgm:cxn modelId="{D91BD9A4-A92C-144F-880A-54358B3DDAC7}" type="presOf" srcId="{30FD82DA-DC85-4B46-9282-154C86485271}" destId="{FB6B2D7A-462D-2442-BD73-1E31E5686B5A}" srcOrd="0" destOrd="0" presId="urn:microsoft.com/office/officeart/2005/8/layout/lProcess3"/>
    <dgm:cxn modelId="{6A66E4B2-3302-FB4E-AE96-46D7990D040B}" srcId="{5D614194-BC51-644D-BCF1-0B4C86F12559}" destId="{7CC98B33-0EC9-7C4F-AF83-312CFA7DF1DB}" srcOrd="0" destOrd="0" parTransId="{5433AAD6-A6F0-274E-A7EC-504433582CE7}" sibTransId="{D6057104-F11B-3A42-8D1E-1ECBF4E17DC7}"/>
    <dgm:cxn modelId="{2B0F4FBE-45E3-D148-AEED-0EBE4861EEC4}" srcId="{523980F6-F50E-854C-87A0-7FBF958A7F7A}" destId="{5D614194-BC51-644D-BCF1-0B4C86F12559}" srcOrd="2" destOrd="0" parTransId="{BDDDE190-BFD8-3A44-B359-38C3EF951F65}" sibTransId="{3A91861B-22D1-C44C-A47F-E21A58FB026D}"/>
    <dgm:cxn modelId="{29E36CCA-1D08-6B4C-B83E-363BE42CBBDD}" srcId="{5D614194-BC51-644D-BCF1-0B4C86F12559}" destId="{0595B983-D07B-7D4E-BBF3-C770768AEFB4}" srcOrd="1" destOrd="0" parTransId="{43297D7F-A8C8-AC4E-BE18-D97085FE2C24}" sibTransId="{D2E6BAB5-8BEB-7441-B284-BCE4EA22E735}"/>
    <dgm:cxn modelId="{C75930CC-0615-2A45-A72B-EC1753987820}" type="presOf" srcId="{45761ED2-5E43-724B-9A51-303459EECADF}" destId="{36084677-A6E3-7C48-8111-5B4F4022BF5E}" srcOrd="0" destOrd="0" presId="urn:microsoft.com/office/officeart/2005/8/layout/lProcess3"/>
    <dgm:cxn modelId="{E0EF87D2-1B0D-4242-9637-B2FA82CFB739}" srcId="{EA3B50AF-67FD-C24B-83F9-E8C5D24C38E1}" destId="{8AFADD5C-A877-224A-AD92-BEFF8B4C82F1}" srcOrd="1" destOrd="0" parTransId="{6DCD3B8A-693A-C246-9F2D-CCE4B18C0EE2}" sibTransId="{2D90691C-D329-8E4A-84CF-DC12EFA8CCF6}"/>
    <dgm:cxn modelId="{8BB97EDD-44E1-F44C-B4E3-E3D3DF918F72}" srcId="{523980F6-F50E-854C-87A0-7FBF958A7F7A}" destId="{BE810614-D8B5-B749-A252-6AD3E416629D}" srcOrd="3" destOrd="0" parTransId="{9EB57E37-BFBF-3E48-A6B6-964E57293885}" sibTransId="{5D8F0730-116D-5A47-AECA-3D352DA720AF}"/>
    <dgm:cxn modelId="{6D5D17E1-16D4-744D-923D-0788634C2376}" type="presOf" srcId="{7CC98B33-0EC9-7C4F-AF83-312CFA7DF1DB}" destId="{23D4F70D-B069-F442-AD24-5391147FE133}" srcOrd="0" destOrd="0" presId="urn:microsoft.com/office/officeart/2005/8/layout/lProcess3"/>
    <dgm:cxn modelId="{560720E4-54E9-8F4C-B0E8-295B25BFA91B}" srcId="{EA3B50AF-67FD-C24B-83F9-E8C5D24C38E1}" destId="{95BCC5F6-C755-C943-B49B-074489A0DE9F}" srcOrd="0" destOrd="0" parTransId="{452AF2CA-E102-3B4F-A809-D672B904A5EE}" sibTransId="{7DF3E02E-B374-F44A-A547-7572552EEEAC}"/>
    <dgm:cxn modelId="{C6B827EB-30C5-CD41-A76E-0881D37F599F}" srcId="{BE810614-D8B5-B749-A252-6AD3E416629D}" destId="{DB0FC267-3F71-8544-8780-A9F19122C02F}" srcOrd="0" destOrd="0" parTransId="{D723AAB1-D041-3347-B4AC-B741E9B9741B}" sibTransId="{D61B1B9E-408A-A14F-8C27-BB0029EA4149}"/>
    <dgm:cxn modelId="{39C1ACEE-457F-5B44-A0D4-842DBE9C9CD6}" srcId="{45761ED2-5E43-724B-9A51-303459EECADF}" destId="{A28DEE57-0CF6-F946-A256-0B0FBF54BBA5}" srcOrd="1" destOrd="0" parTransId="{94F320A4-6BBE-524A-8705-202CCC6BA641}" sibTransId="{25F761C1-FA71-D245-AF83-32A6775DD223}"/>
    <dgm:cxn modelId="{DC1032F2-61BA-C346-B30D-27F08640AF47}" srcId="{523980F6-F50E-854C-87A0-7FBF958A7F7A}" destId="{EA3B50AF-67FD-C24B-83F9-E8C5D24C38E1}" srcOrd="0" destOrd="0" parTransId="{9804FEA0-A794-D34A-8C0F-9B1B359C2DD5}" sibTransId="{62494032-05E5-8C4B-836C-12FF2E400B58}"/>
    <dgm:cxn modelId="{EAF601FC-4AF5-B94F-84F9-5298A0F08C5B}" type="presOf" srcId="{12FD17DB-A0B5-F14E-ADF5-857E172599A5}" destId="{7F390DD8-3A87-9A4B-BAC4-5415348AF71F}" srcOrd="0" destOrd="0" presId="urn:microsoft.com/office/officeart/2005/8/layout/lProcess3"/>
    <dgm:cxn modelId="{CDCCD0DA-D0C1-F147-B89D-DFDDD9D1477A}" type="presParOf" srcId="{2B7930AA-18D0-0C4A-9503-4FACEF175ED3}" destId="{B8A2D6F6-8C52-1845-93C2-110059D22420}" srcOrd="0" destOrd="0" presId="urn:microsoft.com/office/officeart/2005/8/layout/lProcess3"/>
    <dgm:cxn modelId="{A47A9456-EDB6-564C-87A5-6B47F9980285}" type="presParOf" srcId="{B8A2D6F6-8C52-1845-93C2-110059D22420}" destId="{A34BD32E-2486-8B40-A3E4-107E72F5F22A}" srcOrd="0" destOrd="0" presId="urn:microsoft.com/office/officeart/2005/8/layout/lProcess3"/>
    <dgm:cxn modelId="{62B684E0-3C46-FC40-A849-ACA85606E50C}" type="presParOf" srcId="{B8A2D6F6-8C52-1845-93C2-110059D22420}" destId="{AC203F70-16A2-D14F-9F54-FDD1A3EF20FA}" srcOrd="1" destOrd="0" presId="urn:microsoft.com/office/officeart/2005/8/layout/lProcess3"/>
    <dgm:cxn modelId="{377F7B7C-6047-B04F-9166-463281186BFC}" type="presParOf" srcId="{B8A2D6F6-8C52-1845-93C2-110059D22420}" destId="{F2C305EB-21A7-5345-981C-5E87E02D3010}" srcOrd="2" destOrd="0" presId="urn:microsoft.com/office/officeart/2005/8/layout/lProcess3"/>
    <dgm:cxn modelId="{7CD5622C-DFF3-9A49-975F-A4600C910D9D}" type="presParOf" srcId="{B8A2D6F6-8C52-1845-93C2-110059D22420}" destId="{EB3E0084-53EC-724B-9A54-1E58D26AEB5F}" srcOrd="3" destOrd="0" presId="urn:microsoft.com/office/officeart/2005/8/layout/lProcess3"/>
    <dgm:cxn modelId="{ABA7D144-DD79-734A-BF81-B2C7C864434A}" type="presParOf" srcId="{B8A2D6F6-8C52-1845-93C2-110059D22420}" destId="{67FF3A83-97CF-EB43-A02F-15450F569152}" srcOrd="4" destOrd="0" presId="urn:microsoft.com/office/officeart/2005/8/layout/lProcess3"/>
    <dgm:cxn modelId="{411B7185-6CAD-D74A-920A-4EF8D02B2E9A}" type="presParOf" srcId="{2B7930AA-18D0-0C4A-9503-4FACEF175ED3}" destId="{C7144776-5D58-D24C-93DB-179CC24CD9FE}" srcOrd="1" destOrd="0" presId="urn:microsoft.com/office/officeart/2005/8/layout/lProcess3"/>
    <dgm:cxn modelId="{DA58E0B6-2B0C-2143-A7AA-1D88686C6503}" type="presParOf" srcId="{2B7930AA-18D0-0C4A-9503-4FACEF175ED3}" destId="{85700566-34A8-B94A-BB25-8D8005CD246A}" srcOrd="2" destOrd="0" presId="urn:microsoft.com/office/officeart/2005/8/layout/lProcess3"/>
    <dgm:cxn modelId="{555E957E-2FCF-9748-9708-452362B9B748}" type="presParOf" srcId="{85700566-34A8-B94A-BB25-8D8005CD246A}" destId="{36084677-A6E3-7C48-8111-5B4F4022BF5E}" srcOrd="0" destOrd="0" presId="urn:microsoft.com/office/officeart/2005/8/layout/lProcess3"/>
    <dgm:cxn modelId="{64A482B9-5927-BE4A-B32E-A5056B533174}" type="presParOf" srcId="{85700566-34A8-B94A-BB25-8D8005CD246A}" destId="{673271A0-B5FB-BA46-88CF-1BC61C5A8625}" srcOrd="1" destOrd="0" presId="urn:microsoft.com/office/officeart/2005/8/layout/lProcess3"/>
    <dgm:cxn modelId="{D16443DC-3C4B-C840-9B37-33F217DF0F85}" type="presParOf" srcId="{85700566-34A8-B94A-BB25-8D8005CD246A}" destId="{7F390DD8-3A87-9A4B-BAC4-5415348AF71F}" srcOrd="2" destOrd="0" presId="urn:microsoft.com/office/officeart/2005/8/layout/lProcess3"/>
    <dgm:cxn modelId="{9BFCB5B0-175B-914F-A562-F3DF555CD8DB}" type="presParOf" srcId="{85700566-34A8-B94A-BB25-8D8005CD246A}" destId="{176A7381-7853-B942-991D-60DC30FDC1CA}" srcOrd="3" destOrd="0" presId="urn:microsoft.com/office/officeart/2005/8/layout/lProcess3"/>
    <dgm:cxn modelId="{07431D54-8422-9D40-A120-A66D0BD988E8}" type="presParOf" srcId="{85700566-34A8-B94A-BB25-8D8005CD246A}" destId="{0B7806B8-8DA9-AE40-877D-A04DF03F3022}" srcOrd="4" destOrd="0" presId="urn:microsoft.com/office/officeart/2005/8/layout/lProcess3"/>
    <dgm:cxn modelId="{87B8CA3F-7F5E-EE48-9605-466F95E2CCC0}" type="presParOf" srcId="{2B7930AA-18D0-0C4A-9503-4FACEF175ED3}" destId="{DE604710-3734-8E45-9FAD-A6F0463CBE65}" srcOrd="3" destOrd="0" presId="urn:microsoft.com/office/officeart/2005/8/layout/lProcess3"/>
    <dgm:cxn modelId="{43B15FB1-D718-A646-8FC6-C51DE686C6B9}" type="presParOf" srcId="{2B7930AA-18D0-0C4A-9503-4FACEF175ED3}" destId="{E6BCA37B-80B2-6F49-95C5-349FA0C65129}" srcOrd="4" destOrd="0" presId="urn:microsoft.com/office/officeart/2005/8/layout/lProcess3"/>
    <dgm:cxn modelId="{4ACF8191-05A7-BA47-AF63-F77A895231D7}" type="presParOf" srcId="{E6BCA37B-80B2-6F49-95C5-349FA0C65129}" destId="{00542D73-66DA-1D49-9B4F-3A5D7FE9B47C}" srcOrd="0" destOrd="0" presId="urn:microsoft.com/office/officeart/2005/8/layout/lProcess3"/>
    <dgm:cxn modelId="{3BF81318-85C3-464D-9365-550C52518B06}" type="presParOf" srcId="{E6BCA37B-80B2-6F49-95C5-349FA0C65129}" destId="{1DBBB31E-9CBC-6A48-9D5F-3DF83DD04A8B}" srcOrd="1" destOrd="0" presId="urn:microsoft.com/office/officeart/2005/8/layout/lProcess3"/>
    <dgm:cxn modelId="{A32C8507-55CB-514E-9373-0388FECC7881}" type="presParOf" srcId="{E6BCA37B-80B2-6F49-95C5-349FA0C65129}" destId="{23D4F70D-B069-F442-AD24-5391147FE133}" srcOrd="2" destOrd="0" presId="urn:microsoft.com/office/officeart/2005/8/layout/lProcess3"/>
    <dgm:cxn modelId="{519423EF-0577-7744-B740-5F972F59CE38}" type="presParOf" srcId="{E6BCA37B-80B2-6F49-95C5-349FA0C65129}" destId="{CDC39EA0-6645-6F44-904B-3ED65FF598D6}" srcOrd="3" destOrd="0" presId="urn:microsoft.com/office/officeart/2005/8/layout/lProcess3"/>
    <dgm:cxn modelId="{6A91AFD4-C051-194F-85F6-B52260B9FFC1}" type="presParOf" srcId="{E6BCA37B-80B2-6F49-95C5-349FA0C65129}" destId="{D2430287-C95C-8E40-AE43-2332598F7CBE}" srcOrd="4" destOrd="0" presId="urn:microsoft.com/office/officeart/2005/8/layout/lProcess3"/>
    <dgm:cxn modelId="{02744149-5EDB-CE48-87F2-BD5FBEE79EDC}" type="presParOf" srcId="{2B7930AA-18D0-0C4A-9503-4FACEF175ED3}" destId="{45C7AA17-FB9A-3148-9F3B-DA6DCE44D36F}" srcOrd="5" destOrd="0" presId="urn:microsoft.com/office/officeart/2005/8/layout/lProcess3"/>
    <dgm:cxn modelId="{264BF0D0-734A-584A-92A5-AE4B922CE891}" type="presParOf" srcId="{2B7930AA-18D0-0C4A-9503-4FACEF175ED3}" destId="{3704F910-EBB9-384A-8D97-6A452BD4DF37}" srcOrd="6" destOrd="0" presId="urn:microsoft.com/office/officeart/2005/8/layout/lProcess3"/>
    <dgm:cxn modelId="{1ADAEC98-B614-4542-8562-9436BAEEF062}" type="presParOf" srcId="{3704F910-EBB9-384A-8D97-6A452BD4DF37}" destId="{490567B7-C44C-2143-BBA3-5D13069DB6FA}" srcOrd="0" destOrd="0" presId="urn:microsoft.com/office/officeart/2005/8/layout/lProcess3"/>
    <dgm:cxn modelId="{628C609C-F5D8-E34E-850A-DADA3A2D8AF3}" type="presParOf" srcId="{3704F910-EBB9-384A-8D97-6A452BD4DF37}" destId="{578CFA98-FC66-5D40-A3C0-DFF85F5E2816}" srcOrd="1" destOrd="0" presId="urn:microsoft.com/office/officeart/2005/8/layout/lProcess3"/>
    <dgm:cxn modelId="{5A2ADE2F-07C5-8D4C-A74B-EC89EAD59F93}" type="presParOf" srcId="{3704F910-EBB9-384A-8D97-6A452BD4DF37}" destId="{BEE22BF0-E07F-D847-BE68-4BD7B3C27939}" srcOrd="2" destOrd="0" presId="urn:microsoft.com/office/officeart/2005/8/layout/lProcess3"/>
    <dgm:cxn modelId="{DA6EF5AD-4979-D54C-9DDE-DA3F90CC1F51}" type="presParOf" srcId="{2B7930AA-18D0-0C4A-9503-4FACEF175ED3}" destId="{36E82C8F-EC86-F040-B49B-21FC49CC58AC}" srcOrd="7" destOrd="0" presId="urn:microsoft.com/office/officeart/2005/8/layout/lProcess3"/>
    <dgm:cxn modelId="{7A8CAB2D-C278-B245-9180-25B10399641E}" type="presParOf" srcId="{2B7930AA-18D0-0C4A-9503-4FACEF175ED3}" destId="{CFF90248-2AB4-AE4A-8A00-FA5BC104944B}" srcOrd="8" destOrd="0" presId="urn:microsoft.com/office/officeart/2005/8/layout/lProcess3"/>
    <dgm:cxn modelId="{77AF64F7-1F01-A545-885D-2F1450A589E7}" type="presParOf" srcId="{CFF90248-2AB4-AE4A-8A00-FA5BC104944B}" destId="{B974A85B-1DC8-C945-B1A4-A49973B760AE}" srcOrd="0" destOrd="0" presId="urn:microsoft.com/office/officeart/2005/8/layout/lProcess3"/>
    <dgm:cxn modelId="{264BF4DB-CD78-4A4B-BB64-AA2B41F75D21}" type="presParOf" srcId="{CFF90248-2AB4-AE4A-8A00-FA5BC104944B}" destId="{9D2653CE-8D0B-D74C-AA80-812BA673BAA9}" srcOrd="1" destOrd="0" presId="urn:microsoft.com/office/officeart/2005/8/layout/lProcess3"/>
    <dgm:cxn modelId="{227A72EF-AD28-D948-B40E-77A98005A4E5}" type="presParOf" srcId="{CFF90248-2AB4-AE4A-8A00-FA5BC104944B}" destId="{FB6B2D7A-462D-2442-BD73-1E31E5686B5A}" srcOrd="2" destOrd="0" presId="urn:microsoft.com/office/officeart/2005/8/layout/lProcess3"/>
    <dgm:cxn modelId="{598434E7-A04A-8449-B4C4-636DE91AFA34}" type="presParOf" srcId="{2B7930AA-18D0-0C4A-9503-4FACEF175ED3}" destId="{DB4F0AFB-86AC-D94C-B9E7-9C0A7A26CF32}" srcOrd="9" destOrd="0" presId="urn:microsoft.com/office/officeart/2005/8/layout/lProcess3"/>
    <dgm:cxn modelId="{910DF1FB-FE28-194B-A656-5C45B5ADF132}" type="presParOf" srcId="{2B7930AA-18D0-0C4A-9503-4FACEF175ED3}" destId="{9D4B2934-1534-4245-8CD4-BD01B4BE7068}" srcOrd="10" destOrd="0" presId="urn:microsoft.com/office/officeart/2005/8/layout/lProcess3"/>
    <dgm:cxn modelId="{A7BD1C51-94D7-4849-9D70-B0D3B5766C42}" type="presParOf" srcId="{9D4B2934-1534-4245-8CD4-BD01B4BE7068}" destId="{B20B74A6-EC9F-3C47-A9ED-3BB0E28B3F4F}" srcOrd="0" destOrd="0" presId="urn:microsoft.com/office/officeart/2005/8/layout/lProcess3"/>
    <dgm:cxn modelId="{50F43535-EECB-F54A-829F-72EBBCE6306B}" type="presParOf" srcId="{9D4B2934-1534-4245-8CD4-BD01B4BE7068}" destId="{E3E0C072-42A2-DC4C-A3A0-11586E5D0F26}" srcOrd="1" destOrd="0" presId="urn:microsoft.com/office/officeart/2005/8/layout/lProcess3"/>
    <dgm:cxn modelId="{250AB92C-BEC1-8D4A-8578-554DEC560EBD}" type="presParOf" srcId="{9D4B2934-1534-4245-8CD4-BD01B4BE7068}" destId="{5400D336-B5FE-AB4A-8941-0C98035C88D3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8B5372-F1C7-AC4A-89FB-C315615C249D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A7DAA9-CCA8-4849-BA4E-0B81BAF69B31}">
      <dgm:prSet phldrT="[Texte]"/>
      <dgm:spPr/>
      <dgm:t>
        <a:bodyPr/>
        <a:lstStyle/>
        <a:p>
          <a:r>
            <a:rPr lang="fr-FR" dirty="0"/>
            <a:t>TEP réalisé</a:t>
          </a:r>
        </a:p>
      </dgm:t>
    </dgm:pt>
    <dgm:pt modelId="{EB16249C-567C-6C42-A552-CA405DD26A65}" type="parTrans" cxnId="{4C4586E8-7B6C-E543-A3FB-23249339021C}">
      <dgm:prSet/>
      <dgm:spPr/>
      <dgm:t>
        <a:bodyPr/>
        <a:lstStyle/>
        <a:p>
          <a:endParaRPr lang="fr-FR"/>
        </a:p>
      </dgm:t>
    </dgm:pt>
    <dgm:pt modelId="{8AC5EC9A-4A75-3D44-ABA6-79CFC144E01B}" type="sibTrans" cxnId="{4C4586E8-7B6C-E543-A3FB-23249339021C}">
      <dgm:prSet/>
      <dgm:spPr/>
      <dgm:t>
        <a:bodyPr/>
        <a:lstStyle/>
        <a:p>
          <a:endParaRPr lang="fr-FR"/>
        </a:p>
      </dgm:t>
    </dgm:pt>
    <dgm:pt modelId="{09C17D98-E695-F54F-90A2-F2D23602200D}">
      <dgm:prSet phldrT="[Texte]"/>
      <dgm:spPr/>
      <dgm:t>
        <a:bodyPr/>
        <a:lstStyle/>
        <a:p>
          <a:r>
            <a:rPr lang="fr-FR" dirty="0"/>
            <a:t>CR adressé par email</a:t>
          </a:r>
        </a:p>
      </dgm:t>
    </dgm:pt>
    <dgm:pt modelId="{F22D48C7-4B3F-A742-BC25-7270B695F17F}" type="parTrans" cxnId="{8445E32A-43CB-A242-836A-9E33819DE682}">
      <dgm:prSet/>
      <dgm:spPr/>
      <dgm:t>
        <a:bodyPr/>
        <a:lstStyle/>
        <a:p>
          <a:endParaRPr lang="fr-FR"/>
        </a:p>
      </dgm:t>
    </dgm:pt>
    <dgm:pt modelId="{DF0B144F-6835-5F4D-8BB6-A7D44C925F53}" type="sibTrans" cxnId="{8445E32A-43CB-A242-836A-9E33819DE682}">
      <dgm:prSet/>
      <dgm:spPr/>
      <dgm:t>
        <a:bodyPr/>
        <a:lstStyle/>
        <a:p>
          <a:endParaRPr lang="fr-FR"/>
        </a:p>
      </dgm:t>
    </dgm:pt>
    <dgm:pt modelId="{5166DE8E-49D3-FA4E-8054-CA9FF2C2E1D2}">
      <dgm:prSet phldrT="[Texte]"/>
      <dgm:spPr/>
      <dgm:t>
        <a:bodyPr/>
        <a:lstStyle/>
        <a:p>
          <a:r>
            <a:rPr lang="fr-FR" dirty="0"/>
            <a:t>durée de séjour</a:t>
          </a:r>
        </a:p>
      </dgm:t>
    </dgm:pt>
    <dgm:pt modelId="{4AEC7A67-2DB9-C94A-93E1-90DE1D21938E}" type="parTrans" cxnId="{7187D3E0-58A4-B449-867D-F7A8F2359F17}">
      <dgm:prSet/>
      <dgm:spPr/>
      <dgm:t>
        <a:bodyPr/>
        <a:lstStyle/>
        <a:p>
          <a:endParaRPr lang="fr-FR"/>
        </a:p>
      </dgm:t>
    </dgm:pt>
    <dgm:pt modelId="{2D763AC5-20E5-6941-B204-B7A836B4982F}" type="sibTrans" cxnId="{7187D3E0-58A4-B449-867D-F7A8F2359F17}">
      <dgm:prSet/>
      <dgm:spPr/>
      <dgm:t>
        <a:bodyPr/>
        <a:lstStyle/>
        <a:p>
          <a:endParaRPr lang="fr-FR"/>
        </a:p>
      </dgm:t>
    </dgm:pt>
    <dgm:pt modelId="{4A90389D-888F-B24E-BF68-E90CDEB7AA2B}">
      <dgm:prSet phldrT="[Texte]"/>
      <dgm:spPr/>
      <dgm:t>
        <a:bodyPr/>
        <a:lstStyle/>
        <a:p>
          <a:r>
            <a:rPr lang="fr-FR"/>
            <a:t>le plus court possible</a:t>
          </a:r>
        </a:p>
      </dgm:t>
    </dgm:pt>
    <dgm:pt modelId="{19A69C15-0E09-7543-A643-D1D492DB0291}" type="parTrans" cxnId="{187A74A9-039A-524F-8959-DFD26DC48CB7}">
      <dgm:prSet/>
      <dgm:spPr/>
      <dgm:t>
        <a:bodyPr/>
        <a:lstStyle/>
        <a:p>
          <a:endParaRPr lang="fr-FR"/>
        </a:p>
      </dgm:t>
    </dgm:pt>
    <dgm:pt modelId="{565868E9-76D6-C747-9943-8118C09ACA78}" type="sibTrans" cxnId="{187A74A9-039A-524F-8959-DFD26DC48CB7}">
      <dgm:prSet/>
      <dgm:spPr/>
      <dgm:t>
        <a:bodyPr/>
        <a:lstStyle/>
        <a:p>
          <a:endParaRPr lang="fr-FR"/>
        </a:p>
      </dgm:t>
    </dgm:pt>
    <dgm:pt modelId="{C8D715F0-A8A8-5A42-BF27-308FE9F5F007}">
      <dgm:prSet phldrT="[Texte]"/>
      <dgm:spPr/>
      <dgm:t>
        <a:bodyPr/>
        <a:lstStyle/>
        <a:p>
          <a:r>
            <a:rPr lang="fr-FR"/>
            <a:t>le patient doit partir avec</a:t>
          </a:r>
        </a:p>
      </dgm:t>
    </dgm:pt>
    <dgm:pt modelId="{5D962BC6-0449-104E-A914-263955D4937C}" type="parTrans" cxnId="{17D1051A-003B-3443-9759-C27B24702076}">
      <dgm:prSet/>
      <dgm:spPr/>
      <dgm:t>
        <a:bodyPr/>
        <a:lstStyle/>
        <a:p>
          <a:endParaRPr lang="fr-FR"/>
        </a:p>
      </dgm:t>
    </dgm:pt>
    <dgm:pt modelId="{6C61436F-20F6-D44A-8D69-497FC7A469F8}" type="sibTrans" cxnId="{17D1051A-003B-3443-9759-C27B24702076}">
      <dgm:prSet/>
      <dgm:spPr/>
      <dgm:t>
        <a:bodyPr/>
        <a:lstStyle/>
        <a:p>
          <a:endParaRPr lang="fr-FR"/>
        </a:p>
      </dgm:t>
    </dgm:pt>
    <dgm:pt modelId="{5C61D81E-32EC-AC46-8774-8E349060C6CC}">
      <dgm:prSet phldrT="[Texte]"/>
      <dgm:spPr/>
      <dgm:t>
        <a:bodyPr/>
        <a:lstStyle/>
        <a:p>
          <a:r>
            <a:rPr lang="fr-FR"/>
            <a:t>passeport et visa</a:t>
          </a:r>
        </a:p>
      </dgm:t>
    </dgm:pt>
    <dgm:pt modelId="{6467911B-8B8A-6E44-961A-A3EC442E226D}" type="parTrans" cxnId="{5A88C427-E118-1143-B48F-04424FCFF245}">
      <dgm:prSet/>
      <dgm:spPr/>
      <dgm:t>
        <a:bodyPr/>
        <a:lstStyle/>
        <a:p>
          <a:endParaRPr lang="fr-FR"/>
        </a:p>
      </dgm:t>
    </dgm:pt>
    <dgm:pt modelId="{D09A6946-05FF-B844-ADB6-F1E1E47AFE84}" type="sibTrans" cxnId="{5A88C427-E118-1143-B48F-04424FCFF245}">
      <dgm:prSet/>
      <dgm:spPr/>
      <dgm:t>
        <a:bodyPr/>
        <a:lstStyle/>
        <a:p>
          <a:endParaRPr lang="fr-FR"/>
        </a:p>
      </dgm:t>
    </dgm:pt>
    <dgm:pt modelId="{3448C6CA-246D-E046-B618-A0C5D9114C6C}">
      <dgm:prSet phldrT="[Texte]"/>
      <dgm:spPr/>
      <dgm:t>
        <a:bodyPr/>
        <a:lstStyle/>
        <a:p>
          <a:r>
            <a:rPr lang="fr-FR"/>
            <a:t>coût</a:t>
          </a:r>
        </a:p>
      </dgm:t>
    </dgm:pt>
    <dgm:pt modelId="{0A3801ED-9F98-8340-B959-91FCA4C41CF4}" type="parTrans" cxnId="{84B75AA4-5339-DE41-856E-9595927D1BF8}">
      <dgm:prSet/>
      <dgm:spPr/>
      <dgm:t>
        <a:bodyPr/>
        <a:lstStyle/>
        <a:p>
          <a:endParaRPr lang="fr-FR"/>
        </a:p>
      </dgm:t>
    </dgm:pt>
    <dgm:pt modelId="{FF56AB38-612B-E04F-B6A4-9AD1F57A612E}" type="sibTrans" cxnId="{84B75AA4-5339-DE41-856E-9595927D1BF8}">
      <dgm:prSet/>
      <dgm:spPr/>
      <dgm:t>
        <a:bodyPr/>
        <a:lstStyle/>
        <a:p>
          <a:endParaRPr lang="fr-FR"/>
        </a:p>
      </dgm:t>
    </dgm:pt>
    <dgm:pt modelId="{5797F9BA-DD4F-6548-B64B-3DD2FF3249A5}">
      <dgm:prSet phldrT="[Texte]"/>
      <dgm:spPr/>
      <dgm:t>
        <a:bodyPr/>
        <a:lstStyle/>
        <a:p>
          <a:r>
            <a:rPr lang="fr-FR" dirty="0"/>
            <a:t>prise en charge 100%</a:t>
          </a:r>
        </a:p>
      </dgm:t>
    </dgm:pt>
    <dgm:pt modelId="{2F24E025-BB2D-524A-BDCB-26C25E238838}" type="parTrans" cxnId="{2BCB1266-A039-C740-8896-98BB2F94E331}">
      <dgm:prSet/>
      <dgm:spPr/>
      <dgm:t>
        <a:bodyPr/>
        <a:lstStyle/>
        <a:p>
          <a:endParaRPr lang="fr-FR"/>
        </a:p>
      </dgm:t>
    </dgm:pt>
    <dgm:pt modelId="{B650596C-DA65-C244-9717-C8DDB0B0BD8A}" type="sibTrans" cxnId="{2BCB1266-A039-C740-8896-98BB2F94E331}">
      <dgm:prSet/>
      <dgm:spPr/>
      <dgm:t>
        <a:bodyPr/>
        <a:lstStyle/>
        <a:p>
          <a:endParaRPr lang="fr-FR"/>
        </a:p>
      </dgm:t>
    </dgm:pt>
    <dgm:pt modelId="{1BFB83E2-F643-B44F-B062-DE107B6D51F7}">
      <dgm:prSet phldrT="[Texte]"/>
      <dgm:spPr/>
      <dgm:t>
        <a:bodyPr/>
        <a:lstStyle/>
        <a:p>
          <a:r>
            <a:rPr lang="fr-FR" dirty="0"/>
            <a:t>clé USB envoyé par courrier ou remise au patient</a:t>
          </a:r>
        </a:p>
      </dgm:t>
    </dgm:pt>
    <dgm:pt modelId="{1B1FF9AB-03A4-BD4A-8656-22352EF89699}" type="parTrans" cxnId="{919C657D-3BE2-0A42-A65E-9A1AF7FCA873}">
      <dgm:prSet/>
      <dgm:spPr/>
      <dgm:t>
        <a:bodyPr/>
        <a:lstStyle/>
        <a:p>
          <a:endParaRPr lang="fr-FR"/>
        </a:p>
      </dgm:t>
    </dgm:pt>
    <dgm:pt modelId="{E8AA4948-78A9-0049-A7B0-DF8C96B27020}" type="sibTrans" cxnId="{919C657D-3BE2-0A42-A65E-9A1AF7FCA873}">
      <dgm:prSet/>
      <dgm:spPr/>
      <dgm:t>
        <a:bodyPr/>
        <a:lstStyle/>
        <a:p>
          <a:endParaRPr lang="fr-FR"/>
        </a:p>
      </dgm:t>
    </dgm:pt>
    <dgm:pt modelId="{5C223591-E323-F14E-AE3F-B6629AE7DC19}">
      <dgm:prSet phldrT="[Texte]"/>
      <dgm:spPr/>
      <dgm:t>
        <a:bodyPr/>
        <a:lstStyle/>
        <a:p>
          <a:r>
            <a:rPr lang="fr-FR" dirty="0"/>
            <a:t>généralement 2 a 3 J sur place selon les rotations aérienne</a:t>
          </a:r>
        </a:p>
      </dgm:t>
    </dgm:pt>
    <dgm:pt modelId="{D2ACAEFA-E866-A249-BAD2-A55C621BAE4D}" type="parTrans" cxnId="{85FF1233-FB2F-CD44-8359-688AACC2F60D}">
      <dgm:prSet/>
      <dgm:spPr/>
      <dgm:t>
        <a:bodyPr/>
        <a:lstStyle/>
        <a:p>
          <a:endParaRPr lang="fr-FR"/>
        </a:p>
      </dgm:t>
    </dgm:pt>
    <dgm:pt modelId="{E53F6DEC-D99B-E341-9B0F-349CD56EE319}" type="sibTrans" cxnId="{85FF1233-FB2F-CD44-8359-688AACC2F60D}">
      <dgm:prSet/>
      <dgm:spPr/>
      <dgm:t>
        <a:bodyPr/>
        <a:lstStyle/>
        <a:p>
          <a:endParaRPr lang="fr-FR"/>
        </a:p>
      </dgm:t>
    </dgm:pt>
    <dgm:pt modelId="{CCBB3D7F-F429-034B-8F61-4361AAC27D31}">
      <dgm:prSet phldrT="[Texte]"/>
      <dgm:spPr/>
      <dgm:t>
        <a:bodyPr/>
        <a:lstStyle/>
        <a:p>
          <a:r>
            <a:rPr lang="fr-FR" dirty="0"/>
            <a:t>vêtements chauds selon saison</a:t>
          </a:r>
        </a:p>
      </dgm:t>
    </dgm:pt>
    <dgm:pt modelId="{DEBEDCEA-BD98-3A46-B55F-D8CCB84D9BDB}" type="parTrans" cxnId="{5A3ABBF2-6120-2F4A-8FF8-42125BEC23CF}">
      <dgm:prSet/>
      <dgm:spPr/>
      <dgm:t>
        <a:bodyPr/>
        <a:lstStyle/>
        <a:p>
          <a:endParaRPr lang="fr-FR"/>
        </a:p>
      </dgm:t>
    </dgm:pt>
    <dgm:pt modelId="{9470C026-BC08-1D4A-AD79-5AC69B47F162}" type="sibTrans" cxnId="{5A3ABBF2-6120-2F4A-8FF8-42125BEC23CF}">
      <dgm:prSet/>
      <dgm:spPr/>
      <dgm:t>
        <a:bodyPr/>
        <a:lstStyle/>
        <a:p>
          <a:endParaRPr lang="fr-FR"/>
        </a:p>
      </dgm:t>
    </dgm:pt>
    <dgm:pt modelId="{FF6FA407-19AB-8948-A5B1-29BA43FA37CD}" type="pres">
      <dgm:prSet presAssocID="{9E8B5372-F1C7-AC4A-89FB-C315615C249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3113C92-67EE-274F-9712-AB2C1E31F829}" type="pres">
      <dgm:prSet presAssocID="{9E8B5372-F1C7-AC4A-89FB-C315615C249D}" presName="children" presStyleCnt="0"/>
      <dgm:spPr/>
    </dgm:pt>
    <dgm:pt modelId="{C7E7D19A-AF59-6944-B5C7-CDC2BF1D5BD3}" type="pres">
      <dgm:prSet presAssocID="{9E8B5372-F1C7-AC4A-89FB-C315615C249D}" presName="child1group" presStyleCnt="0"/>
      <dgm:spPr/>
    </dgm:pt>
    <dgm:pt modelId="{6AB77AB9-5A47-654D-9148-1B068B61AF94}" type="pres">
      <dgm:prSet presAssocID="{9E8B5372-F1C7-AC4A-89FB-C315615C249D}" presName="child1" presStyleLbl="bgAcc1" presStyleIdx="0" presStyleCnt="4" custScaleX="81459" custScaleY="61938" custLinFactNeighborX="6525" custLinFactNeighborY="13173"/>
      <dgm:spPr/>
    </dgm:pt>
    <dgm:pt modelId="{F81B3B57-5625-244E-A950-F9A9E984D1B8}" type="pres">
      <dgm:prSet presAssocID="{9E8B5372-F1C7-AC4A-89FB-C315615C249D}" presName="child1Text" presStyleLbl="bgAcc1" presStyleIdx="0" presStyleCnt="4">
        <dgm:presLayoutVars>
          <dgm:bulletEnabled val="1"/>
        </dgm:presLayoutVars>
      </dgm:prSet>
      <dgm:spPr/>
    </dgm:pt>
    <dgm:pt modelId="{19974B96-D915-6345-A2F5-B59D3630B80E}" type="pres">
      <dgm:prSet presAssocID="{9E8B5372-F1C7-AC4A-89FB-C315615C249D}" presName="child2group" presStyleCnt="0"/>
      <dgm:spPr/>
    </dgm:pt>
    <dgm:pt modelId="{837E76AF-EA4C-224D-9F63-391324EC5DBB}" type="pres">
      <dgm:prSet presAssocID="{9E8B5372-F1C7-AC4A-89FB-C315615C249D}" presName="child2" presStyleLbl="bgAcc1" presStyleIdx="1" presStyleCnt="4" custScaleX="132859" custScaleY="56508" custLinFactNeighborX="20077" custLinFactNeighborY="18018"/>
      <dgm:spPr/>
    </dgm:pt>
    <dgm:pt modelId="{51964782-8731-2045-BB06-6C3C09043306}" type="pres">
      <dgm:prSet presAssocID="{9E8B5372-F1C7-AC4A-89FB-C315615C249D}" presName="child2Text" presStyleLbl="bgAcc1" presStyleIdx="1" presStyleCnt="4">
        <dgm:presLayoutVars>
          <dgm:bulletEnabled val="1"/>
        </dgm:presLayoutVars>
      </dgm:prSet>
      <dgm:spPr/>
    </dgm:pt>
    <dgm:pt modelId="{9BDB0D7B-CF29-A54F-8ADB-EEA7EF09E6BE}" type="pres">
      <dgm:prSet presAssocID="{9E8B5372-F1C7-AC4A-89FB-C315615C249D}" presName="child3group" presStyleCnt="0"/>
      <dgm:spPr/>
    </dgm:pt>
    <dgm:pt modelId="{03E804DC-355E-9043-BE0E-8A0EDF05EE10}" type="pres">
      <dgm:prSet presAssocID="{9E8B5372-F1C7-AC4A-89FB-C315615C249D}" presName="child3" presStyleLbl="bgAcc1" presStyleIdx="2" presStyleCnt="4" custScaleX="81776" custScaleY="63114" custLinFactNeighborX="21081" custLinFactNeighborY="-20920"/>
      <dgm:spPr/>
    </dgm:pt>
    <dgm:pt modelId="{34DC9C2B-3392-254B-A0C1-B86AFB517F3F}" type="pres">
      <dgm:prSet presAssocID="{9E8B5372-F1C7-AC4A-89FB-C315615C249D}" presName="child3Text" presStyleLbl="bgAcc1" presStyleIdx="2" presStyleCnt="4">
        <dgm:presLayoutVars>
          <dgm:bulletEnabled val="1"/>
        </dgm:presLayoutVars>
      </dgm:prSet>
      <dgm:spPr/>
    </dgm:pt>
    <dgm:pt modelId="{CA911361-210B-4A49-979C-C88C79ED33DF}" type="pres">
      <dgm:prSet presAssocID="{9E8B5372-F1C7-AC4A-89FB-C315615C249D}" presName="child4group" presStyleCnt="0"/>
      <dgm:spPr/>
    </dgm:pt>
    <dgm:pt modelId="{18C8A2AA-B05B-D545-BB35-9749AFC07BF9}" type="pres">
      <dgm:prSet presAssocID="{9E8B5372-F1C7-AC4A-89FB-C315615C249D}" presName="child4" presStyleLbl="bgAcc1" presStyleIdx="3" presStyleCnt="4" custScaleY="44616" custLinFactNeighborX="7530" custLinFactNeighborY="-18598"/>
      <dgm:spPr/>
    </dgm:pt>
    <dgm:pt modelId="{19BE42C4-310E-A144-A784-203ECC23E651}" type="pres">
      <dgm:prSet presAssocID="{9E8B5372-F1C7-AC4A-89FB-C315615C249D}" presName="child4Text" presStyleLbl="bgAcc1" presStyleIdx="3" presStyleCnt="4">
        <dgm:presLayoutVars>
          <dgm:bulletEnabled val="1"/>
        </dgm:presLayoutVars>
      </dgm:prSet>
      <dgm:spPr/>
    </dgm:pt>
    <dgm:pt modelId="{3D609E2D-C9D3-3847-B702-3163164DC5B5}" type="pres">
      <dgm:prSet presAssocID="{9E8B5372-F1C7-AC4A-89FB-C315615C249D}" presName="childPlaceholder" presStyleCnt="0"/>
      <dgm:spPr/>
    </dgm:pt>
    <dgm:pt modelId="{52BCA176-53AD-E34D-B93A-CEB0054C65B9}" type="pres">
      <dgm:prSet presAssocID="{9E8B5372-F1C7-AC4A-89FB-C315615C249D}" presName="circle" presStyleCnt="0"/>
      <dgm:spPr/>
    </dgm:pt>
    <dgm:pt modelId="{3C3C5AE1-7F09-224F-8A87-995932E5E958}" type="pres">
      <dgm:prSet presAssocID="{9E8B5372-F1C7-AC4A-89FB-C315615C249D}" presName="quadrant1" presStyleLbl="node1" presStyleIdx="0" presStyleCnt="4" custLinFactNeighborX="2310" custLinFactNeighborY="-33">
        <dgm:presLayoutVars>
          <dgm:chMax val="1"/>
          <dgm:bulletEnabled val="1"/>
        </dgm:presLayoutVars>
      </dgm:prSet>
      <dgm:spPr/>
    </dgm:pt>
    <dgm:pt modelId="{15EDF34C-9588-6B46-8A5D-6F4F0FD184F2}" type="pres">
      <dgm:prSet presAssocID="{9E8B5372-F1C7-AC4A-89FB-C315615C249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6A3E3F7C-11BA-2040-8FBC-304275C7894A}" type="pres">
      <dgm:prSet presAssocID="{9E8B5372-F1C7-AC4A-89FB-C315615C249D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7EE38C6-5747-1D4A-92D1-6639F1CF9EB6}" type="pres">
      <dgm:prSet presAssocID="{9E8B5372-F1C7-AC4A-89FB-C315615C249D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9D615DC9-3771-5240-AC14-38B52256B4EA}" type="pres">
      <dgm:prSet presAssocID="{9E8B5372-F1C7-AC4A-89FB-C315615C249D}" presName="quadrantPlaceholder" presStyleCnt="0"/>
      <dgm:spPr/>
    </dgm:pt>
    <dgm:pt modelId="{AB2DB3EA-D8B5-F54A-B21B-3105D9DF855D}" type="pres">
      <dgm:prSet presAssocID="{9E8B5372-F1C7-AC4A-89FB-C315615C249D}" presName="center1" presStyleLbl="fgShp" presStyleIdx="0" presStyleCnt="2"/>
      <dgm:spPr/>
    </dgm:pt>
    <dgm:pt modelId="{EF785751-3EBD-CC45-B2F7-426F20DDEEEE}" type="pres">
      <dgm:prSet presAssocID="{9E8B5372-F1C7-AC4A-89FB-C315615C249D}" presName="center2" presStyleLbl="fgShp" presStyleIdx="1" presStyleCnt="2"/>
      <dgm:spPr/>
    </dgm:pt>
  </dgm:ptLst>
  <dgm:cxnLst>
    <dgm:cxn modelId="{4BD55514-8A9C-8F48-AEAE-7DD265163932}" type="presOf" srcId="{9E8B5372-F1C7-AC4A-89FB-C315615C249D}" destId="{FF6FA407-19AB-8948-A5B1-29BA43FA37CD}" srcOrd="0" destOrd="0" presId="urn:microsoft.com/office/officeart/2005/8/layout/cycle4"/>
    <dgm:cxn modelId="{17D1051A-003B-3443-9759-C27B24702076}" srcId="{9E8B5372-F1C7-AC4A-89FB-C315615C249D}" destId="{C8D715F0-A8A8-5A42-BF27-308FE9F5F007}" srcOrd="2" destOrd="0" parTransId="{5D962BC6-0449-104E-A914-263955D4937C}" sibTransId="{6C61436F-20F6-D44A-8D69-497FC7A469F8}"/>
    <dgm:cxn modelId="{AA4BC621-AE02-FB4C-B861-C346390BAA80}" type="presOf" srcId="{3448C6CA-246D-E046-B618-A0C5D9114C6C}" destId="{97EE38C6-5747-1D4A-92D1-6639F1CF9EB6}" srcOrd="0" destOrd="0" presId="urn:microsoft.com/office/officeart/2005/8/layout/cycle4"/>
    <dgm:cxn modelId="{5A88C427-E118-1143-B48F-04424FCFF245}" srcId="{C8D715F0-A8A8-5A42-BF27-308FE9F5F007}" destId="{5C61D81E-32EC-AC46-8774-8E349060C6CC}" srcOrd="0" destOrd="0" parTransId="{6467911B-8B8A-6E44-961A-A3EC442E226D}" sibTransId="{D09A6946-05FF-B844-ADB6-F1E1E47AFE84}"/>
    <dgm:cxn modelId="{8445E32A-43CB-A242-836A-9E33819DE682}" srcId="{63A7DAA9-CCA8-4849-BA4E-0B81BAF69B31}" destId="{09C17D98-E695-F54F-90A2-F2D23602200D}" srcOrd="0" destOrd="0" parTransId="{F22D48C7-4B3F-A742-BC25-7270B695F17F}" sibTransId="{DF0B144F-6835-5F4D-8BB6-A7D44C925F53}"/>
    <dgm:cxn modelId="{81A92F2B-9EAB-324E-8A44-9A6AF2D7CBED}" type="presOf" srcId="{1BFB83E2-F643-B44F-B062-DE107B6D51F7}" destId="{6AB77AB9-5A47-654D-9148-1B068B61AF94}" srcOrd="0" destOrd="1" presId="urn:microsoft.com/office/officeart/2005/8/layout/cycle4"/>
    <dgm:cxn modelId="{85FF1233-FB2F-CD44-8359-688AACC2F60D}" srcId="{5166DE8E-49D3-FA4E-8054-CA9FF2C2E1D2}" destId="{5C223591-E323-F14E-AE3F-B6629AE7DC19}" srcOrd="1" destOrd="0" parTransId="{D2ACAEFA-E866-A249-BAD2-A55C621BAE4D}" sibTransId="{E53F6DEC-D99B-E341-9B0F-349CD56EE319}"/>
    <dgm:cxn modelId="{7248435D-D08F-F444-A7C0-6B7B842DBD5D}" type="presOf" srcId="{1BFB83E2-F643-B44F-B062-DE107B6D51F7}" destId="{F81B3B57-5625-244E-A950-F9A9E984D1B8}" srcOrd="1" destOrd="1" presId="urn:microsoft.com/office/officeart/2005/8/layout/cycle4"/>
    <dgm:cxn modelId="{A1B0D35F-8561-4247-8221-3A5A8DE3C0FD}" type="presOf" srcId="{5C223591-E323-F14E-AE3F-B6629AE7DC19}" destId="{51964782-8731-2045-BB06-6C3C09043306}" srcOrd="1" destOrd="1" presId="urn:microsoft.com/office/officeart/2005/8/layout/cycle4"/>
    <dgm:cxn modelId="{2BCB1266-A039-C740-8896-98BB2F94E331}" srcId="{3448C6CA-246D-E046-B618-A0C5D9114C6C}" destId="{5797F9BA-DD4F-6548-B64B-3DD2FF3249A5}" srcOrd="0" destOrd="0" parTransId="{2F24E025-BB2D-524A-BDCB-26C25E238838}" sibTransId="{B650596C-DA65-C244-9717-C8DDB0B0BD8A}"/>
    <dgm:cxn modelId="{02D2FC74-F26F-324D-B66C-C879CEB2954F}" type="presOf" srcId="{5C61D81E-32EC-AC46-8774-8E349060C6CC}" destId="{34DC9C2B-3392-254B-A0C1-B86AFB517F3F}" srcOrd="1" destOrd="0" presId="urn:microsoft.com/office/officeart/2005/8/layout/cycle4"/>
    <dgm:cxn modelId="{3495CF79-59A9-6745-9704-7A2670419BA1}" type="presOf" srcId="{09C17D98-E695-F54F-90A2-F2D23602200D}" destId="{F81B3B57-5625-244E-A950-F9A9E984D1B8}" srcOrd="1" destOrd="0" presId="urn:microsoft.com/office/officeart/2005/8/layout/cycle4"/>
    <dgm:cxn modelId="{919C657D-3BE2-0A42-A65E-9A1AF7FCA873}" srcId="{63A7DAA9-CCA8-4849-BA4E-0B81BAF69B31}" destId="{1BFB83E2-F643-B44F-B062-DE107B6D51F7}" srcOrd="1" destOrd="0" parTransId="{1B1FF9AB-03A4-BD4A-8656-22352EF89699}" sibTransId="{E8AA4948-78A9-0049-A7B0-DF8C96B27020}"/>
    <dgm:cxn modelId="{98B1C686-0939-AA41-ACDF-F71E432ED375}" type="presOf" srcId="{CCBB3D7F-F429-034B-8F61-4361AAC27D31}" destId="{03E804DC-355E-9043-BE0E-8A0EDF05EE10}" srcOrd="0" destOrd="1" presId="urn:microsoft.com/office/officeart/2005/8/layout/cycle4"/>
    <dgm:cxn modelId="{3A49AB88-E9A3-254E-BFE7-29F8208FC4A4}" type="presOf" srcId="{5166DE8E-49D3-FA4E-8054-CA9FF2C2E1D2}" destId="{15EDF34C-9588-6B46-8A5D-6F4F0FD184F2}" srcOrd="0" destOrd="0" presId="urn:microsoft.com/office/officeart/2005/8/layout/cycle4"/>
    <dgm:cxn modelId="{84B75AA4-5339-DE41-856E-9595927D1BF8}" srcId="{9E8B5372-F1C7-AC4A-89FB-C315615C249D}" destId="{3448C6CA-246D-E046-B618-A0C5D9114C6C}" srcOrd="3" destOrd="0" parTransId="{0A3801ED-9F98-8340-B959-91FCA4C41CF4}" sibTransId="{FF56AB38-612B-E04F-B6A4-9AD1F57A612E}"/>
    <dgm:cxn modelId="{187A74A9-039A-524F-8959-DFD26DC48CB7}" srcId="{5166DE8E-49D3-FA4E-8054-CA9FF2C2E1D2}" destId="{4A90389D-888F-B24E-BF68-E90CDEB7AA2B}" srcOrd="0" destOrd="0" parTransId="{19A69C15-0E09-7543-A643-D1D492DB0291}" sibTransId="{565868E9-76D6-C747-9943-8118C09ACA78}"/>
    <dgm:cxn modelId="{F09238AD-A5DD-3044-A381-E8F62CCF8FB3}" type="presOf" srcId="{C8D715F0-A8A8-5A42-BF27-308FE9F5F007}" destId="{6A3E3F7C-11BA-2040-8FBC-304275C7894A}" srcOrd="0" destOrd="0" presId="urn:microsoft.com/office/officeart/2005/8/layout/cycle4"/>
    <dgm:cxn modelId="{97F33EBE-EAC9-A841-AF62-365065A32546}" type="presOf" srcId="{CCBB3D7F-F429-034B-8F61-4361AAC27D31}" destId="{34DC9C2B-3392-254B-A0C1-B86AFB517F3F}" srcOrd="1" destOrd="1" presId="urn:microsoft.com/office/officeart/2005/8/layout/cycle4"/>
    <dgm:cxn modelId="{539AC5CC-0444-FF40-82A3-918D10041C77}" type="presOf" srcId="{5C61D81E-32EC-AC46-8774-8E349060C6CC}" destId="{03E804DC-355E-9043-BE0E-8A0EDF05EE10}" srcOrd="0" destOrd="0" presId="urn:microsoft.com/office/officeart/2005/8/layout/cycle4"/>
    <dgm:cxn modelId="{255617CD-5BA6-E84F-A03E-5962DDFA331E}" type="presOf" srcId="{5797F9BA-DD4F-6548-B64B-3DD2FF3249A5}" destId="{18C8A2AA-B05B-D545-BB35-9749AFC07BF9}" srcOrd="0" destOrd="0" presId="urn:microsoft.com/office/officeart/2005/8/layout/cycle4"/>
    <dgm:cxn modelId="{D53099D0-4541-8448-A0E4-506E71D0589B}" type="presOf" srcId="{63A7DAA9-CCA8-4849-BA4E-0B81BAF69B31}" destId="{3C3C5AE1-7F09-224F-8A87-995932E5E958}" srcOrd="0" destOrd="0" presId="urn:microsoft.com/office/officeart/2005/8/layout/cycle4"/>
    <dgm:cxn modelId="{CD332CD4-4045-E241-ACAC-0926676A918E}" type="presOf" srcId="{09C17D98-E695-F54F-90A2-F2D23602200D}" destId="{6AB77AB9-5A47-654D-9148-1B068B61AF94}" srcOrd="0" destOrd="0" presId="urn:microsoft.com/office/officeart/2005/8/layout/cycle4"/>
    <dgm:cxn modelId="{B35F27DC-B323-A643-8AC5-D46BC07A145C}" type="presOf" srcId="{4A90389D-888F-B24E-BF68-E90CDEB7AA2B}" destId="{837E76AF-EA4C-224D-9F63-391324EC5DBB}" srcOrd="0" destOrd="0" presId="urn:microsoft.com/office/officeart/2005/8/layout/cycle4"/>
    <dgm:cxn modelId="{25FE98DD-7916-5748-8E2C-0280540C5F22}" type="presOf" srcId="{4A90389D-888F-B24E-BF68-E90CDEB7AA2B}" destId="{51964782-8731-2045-BB06-6C3C09043306}" srcOrd="1" destOrd="0" presId="urn:microsoft.com/office/officeart/2005/8/layout/cycle4"/>
    <dgm:cxn modelId="{ECAC83DE-C333-8543-8118-92543A11B7CA}" type="presOf" srcId="{5797F9BA-DD4F-6548-B64B-3DD2FF3249A5}" destId="{19BE42C4-310E-A144-A784-203ECC23E651}" srcOrd="1" destOrd="0" presId="urn:microsoft.com/office/officeart/2005/8/layout/cycle4"/>
    <dgm:cxn modelId="{7187D3E0-58A4-B449-867D-F7A8F2359F17}" srcId="{9E8B5372-F1C7-AC4A-89FB-C315615C249D}" destId="{5166DE8E-49D3-FA4E-8054-CA9FF2C2E1D2}" srcOrd="1" destOrd="0" parTransId="{4AEC7A67-2DB9-C94A-93E1-90DE1D21938E}" sibTransId="{2D763AC5-20E5-6941-B204-B7A836B4982F}"/>
    <dgm:cxn modelId="{4C4586E8-7B6C-E543-A3FB-23249339021C}" srcId="{9E8B5372-F1C7-AC4A-89FB-C315615C249D}" destId="{63A7DAA9-CCA8-4849-BA4E-0B81BAF69B31}" srcOrd="0" destOrd="0" parTransId="{EB16249C-567C-6C42-A552-CA405DD26A65}" sibTransId="{8AC5EC9A-4A75-3D44-ABA6-79CFC144E01B}"/>
    <dgm:cxn modelId="{5A3ABBF2-6120-2F4A-8FF8-42125BEC23CF}" srcId="{C8D715F0-A8A8-5A42-BF27-308FE9F5F007}" destId="{CCBB3D7F-F429-034B-8F61-4361AAC27D31}" srcOrd="1" destOrd="0" parTransId="{DEBEDCEA-BD98-3A46-B55F-D8CCB84D9BDB}" sibTransId="{9470C026-BC08-1D4A-AD79-5AC69B47F162}"/>
    <dgm:cxn modelId="{A1E6B0FB-A307-FC45-8232-8FFF1C90E447}" type="presOf" srcId="{5C223591-E323-F14E-AE3F-B6629AE7DC19}" destId="{837E76AF-EA4C-224D-9F63-391324EC5DBB}" srcOrd="0" destOrd="1" presId="urn:microsoft.com/office/officeart/2005/8/layout/cycle4"/>
    <dgm:cxn modelId="{588A9DB7-A89D-7D43-8C62-A8438753BF81}" type="presParOf" srcId="{FF6FA407-19AB-8948-A5B1-29BA43FA37CD}" destId="{13113C92-67EE-274F-9712-AB2C1E31F829}" srcOrd="0" destOrd="0" presId="urn:microsoft.com/office/officeart/2005/8/layout/cycle4"/>
    <dgm:cxn modelId="{9C5F22DD-42E6-B74C-917F-4D048AE8864A}" type="presParOf" srcId="{13113C92-67EE-274F-9712-AB2C1E31F829}" destId="{C7E7D19A-AF59-6944-B5C7-CDC2BF1D5BD3}" srcOrd="0" destOrd="0" presId="urn:microsoft.com/office/officeart/2005/8/layout/cycle4"/>
    <dgm:cxn modelId="{55BD9C8C-C483-3B40-8F06-F77034D7922C}" type="presParOf" srcId="{C7E7D19A-AF59-6944-B5C7-CDC2BF1D5BD3}" destId="{6AB77AB9-5A47-654D-9148-1B068B61AF94}" srcOrd="0" destOrd="0" presId="urn:microsoft.com/office/officeart/2005/8/layout/cycle4"/>
    <dgm:cxn modelId="{F4B8E313-4B0D-554E-B759-F7F7D5D704CC}" type="presParOf" srcId="{C7E7D19A-AF59-6944-B5C7-CDC2BF1D5BD3}" destId="{F81B3B57-5625-244E-A950-F9A9E984D1B8}" srcOrd="1" destOrd="0" presId="urn:microsoft.com/office/officeart/2005/8/layout/cycle4"/>
    <dgm:cxn modelId="{567B5591-8AD0-0648-9330-7B6CB1B9782D}" type="presParOf" srcId="{13113C92-67EE-274F-9712-AB2C1E31F829}" destId="{19974B96-D915-6345-A2F5-B59D3630B80E}" srcOrd="1" destOrd="0" presId="urn:microsoft.com/office/officeart/2005/8/layout/cycle4"/>
    <dgm:cxn modelId="{BD4E5988-5C6C-3547-A7B3-9BD0AD369DAE}" type="presParOf" srcId="{19974B96-D915-6345-A2F5-B59D3630B80E}" destId="{837E76AF-EA4C-224D-9F63-391324EC5DBB}" srcOrd="0" destOrd="0" presId="urn:microsoft.com/office/officeart/2005/8/layout/cycle4"/>
    <dgm:cxn modelId="{0772EFA2-04BF-DE4C-84DE-7688D804DA55}" type="presParOf" srcId="{19974B96-D915-6345-A2F5-B59D3630B80E}" destId="{51964782-8731-2045-BB06-6C3C09043306}" srcOrd="1" destOrd="0" presId="urn:microsoft.com/office/officeart/2005/8/layout/cycle4"/>
    <dgm:cxn modelId="{D0C04145-0B00-3B4F-91E2-41781155AD5F}" type="presParOf" srcId="{13113C92-67EE-274F-9712-AB2C1E31F829}" destId="{9BDB0D7B-CF29-A54F-8ADB-EEA7EF09E6BE}" srcOrd="2" destOrd="0" presId="urn:microsoft.com/office/officeart/2005/8/layout/cycle4"/>
    <dgm:cxn modelId="{3B137691-37BE-8244-BB32-9B56B26BAFB0}" type="presParOf" srcId="{9BDB0D7B-CF29-A54F-8ADB-EEA7EF09E6BE}" destId="{03E804DC-355E-9043-BE0E-8A0EDF05EE10}" srcOrd="0" destOrd="0" presId="urn:microsoft.com/office/officeart/2005/8/layout/cycle4"/>
    <dgm:cxn modelId="{FFA04A6D-A4EA-2B49-BA58-59E60487AF8F}" type="presParOf" srcId="{9BDB0D7B-CF29-A54F-8ADB-EEA7EF09E6BE}" destId="{34DC9C2B-3392-254B-A0C1-B86AFB517F3F}" srcOrd="1" destOrd="0" presId="urn:microsoft.com/office/officeart/2005/8/layout/cycle4"/>
    <dgm:cxn modelId="{31107CD3-2E6B-6C45-8D35-DB75EBCC589B}" type="presParOf" srcId="{13113C92-67EE-274F-9712-AB2C1E31F829}" destId="{CA911361-210B-4A49-979C-C88C79ED33DF}" srcOrd="3" destOrd="0" presId="urn:microsoft.com/office/officeart/2005/8/layout/cycle4"/>
    <dgm:cxn modelId="{9C019F95-9C5C-FD45-B5C8-B52098BB4777}" type="presParOf" srcId="{CA911361-210B-4A49-979C-C88C79ED33DF}" destId="{18C8A2AA-B05B-D545-BB35-9749AFC07BF9}" srcOrd="0" destOrd="0" presId="urn:microsoft.com/office/officeart/2005/8/layout/cycle4"/>
    <dgm:cxn modelId="{A3AFBE84-64DF-3E45-8C78-0FA3CCEA3ED4}" type="presParOf" srcId="{CA911361-210B-4A49-979C-C88C79ED33DF}" destId="{19BE42C4-310E-A144-A784-203ECC23E651}" srcOrd="1" destOrd="0" presId="urn:microsoft.com/office/officeart/2005/8/layout/cycle4"/>
    <dgm:cxn modelId="{409FE0EE-7AFA-0540-AA22-EF2E70A623F3}" type="presParOf" srcId="{13113C92-67EE-274F-9712-AB2C1E31F829}" destId="{3D609E2D-C9D3-3847-B702-3163164DC5B5}" srcOrd="4" destOrd="0" presId="urn:microsoft.com/office/officeart/2005/8/layout/cycle4"/>
    <dgm:cxn modelId="{AC5B3D04-77B0-7547-AB97-35D46162FC88}" type="presParOf" srcId="{FF6FA407-19AB-8948-A5B1-29BA43FA37CD}" destId="{52BCA176-53AD-E34D-B93A-CEB0054C65B9}" srcOrd="1" destOrd="0" presId="urn:microsoft.com/office/officeart/2005/8/layout/cycle4"/>
    <dgm:cxn modelId="{1F4E629A-7238-0C49-8191-3C9834451AFE}" type="presParOf" srcId="{52BCA176-53AD-E34D-B93A-CEB0054C65B9}" destId="{3C3C5AE1-7F09-224F-8A87-995932E5E958}" srcOrd="0" destOrd="0" presId="urn:microsoft.com/office/officeart/2005/8/layout/cycle4"/>
    <dgm:cxn modelId="{6530EAF5-64DF-F74A-9981-F7FAE69A0B9B}" type="presParOf" srcId="{52BCA176-53AD-E34D-B93A-CEB0054C65B9}" destId="{15EDF34C-9588-6B46-8A5D-6F4F0FD184F2}" srcOrd="1" destOrd="0" presId="urn:microsoft.com/office/officeart/2005/8/layout/cycle4"/>
    <dgm:cxn modelId="{D624338C-8250-0A45-8FED-FF919F8DA739}" type="presParOf" srcId="{52BCA176-53AD-E34D-B93A-CEB0054C65B9}" destId="{6A3E3F7C-11BA-2040-8FBC-304275C7894A}" srcOrd="2" destOrd="0" presId="urn:microsoft.com/office/officeart/2005/8/layout/cycle4"/>
    <dgm:cxn modelId="{68DA7653-63FD-8F43-9C91-51718678A19E}" type="presParOf" srcId="{52BCA176-53AD-E34D-B93A-CEB0054C65B9}" destId="{97EE38C6-5747-1D4A-92D1-6639F1CF9EB6}" srcOrd="3" destOrd="0" presId="urn:microsoft.com/office/officeart/2005/8/layout/cycle4"/>
    <dgm:cxn modelId="{40B74485-9959-424B-A0C8-4A565072FF84}" type="presParOf" srcId="{52BCA176-53AD-E34D-B93A-CEB0054C65B9}" destId="{9D615DC9-3771-5240-AC14-38B52256B4EA}" srcOrd="4" destOrd="0" presId="urn:microsoft.com/office/officeart/2005/8/layout/cycle4"/>
    <dgm:cxn modelId="{EDC48BAB-03DD-1945-9E4E-47CC8CE3BE4F}" type="presParOf" srcId="{FF6FA407-19AB-8948-A5B1-29BA43FA37CD}" destId="{AB2DB3EA-D8B5-F54A-B21B-3105D9DF855D}" srcOrd="2" destOrd="0" presId="urn:microsoft.com/office/officeart/2005/8/layout/cycle4"/>
    <dgm:cxn modelId="{FF5543A4-56BB-AC49-AB20-C7DB650650C7}" type="presParOf" srcId="{FF6FA407-19AB-8948-A5B1-29BA43FA37CD}" destId="{EF785751-3EBD-CC45-B2F7-426F20DDEEE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BD32E-2486-8B40-A3E4-107E72F5F22A}">
      <dsp:nvSpPr>
        <dsp:cNvPr id="0" name=""/>
        <dsp:cNvSpPr/>
      </dsp:nvSpPr>
      <dsp:spPr>
        <a:xfrm>
          <a:off x="0" y="302398"/>
          <a:ext cx="1963389" cy="972297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Pendant la consultation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médecin référent // patient</a:t>
          </a:r>
        </a:p>
      </dsp:txBody>
      <dsp:txXfrm>
        <a:off x="486149" y="302398"/>
        <a:ext cx="991092" cy="972297"/>
      </dsp:txXfrm>
    </dsp:sp>
    <dsp:sp modelId="{F2C305EB-21A7-5345-981C-5E87E02D3010}">
      <dsp:nvSpPr>
        <dsp:cNvPr id="0" name=""/>
        <dsp:cNvSpPr/>
      </dsp:nvSpPr>
      <dsp:spPr>
        <a:xfrm>
          <a:off x="1746599" y="360321"/>
          <a:ext cx="2458535" cy="90165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Vérifier si </a:t>
          </a:r>
          <a:r>
            <a:rPr lang="fr-FR" sz="1200" b="1" kern="1200" dirty="0"/>
            <a:t>passeport à jour, </a:t>
          </a:r>
          <a:r>
            <a:rPr lang="fr-FR" sz="1200" b="0" kern="1200" dirty="0"/>
            <a:t>délai à minima 4 semaine pour l’obtention du Visa</a:t>
          </a:r>
        </a:p>
      </dsp:txBody>
      <dsp:txXfrm>
        <a:off x="2197426" y="360321"/>
        <a:ext cx="1556882" cy="901653"/>
      </dsp:txXfrm>
    </dsp:sp>
    <dsp:sp modelId="{67FF3A83-97CF-EB43-A02F-15450F569152}">
      <dsp:nvSpPr>
        <dsp:cNvPr id="0" name=""/>
        <dsp:cNvSpPr/>
      </dsp:nvSpPr>
      <dsp:spPr>
        <a:xfrm>
          <a:off x="4003390" y="348265"/>
          <a:ext cx="2163686" cy="95129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Si Besoin de passeport: </a:t>
          </a:r>
          <a:r>
            <a:rPr lang="fr-FR" sz="1200" b="1" kern="1200" dirty="0"/>
            <a:t>+ 9 semaines délai  avant le RDV</a:t>
          </a:r>
        </a:p>
      </dsp:txBody>
      <dsp:txXfrm>
        <a:off x="4479037" y="348265"/>
        <a:ext cx="1212392" cy="951294"/>
      </dsp:txXfrm>
    </dsp:sp>
    <dsp:sp modelId="{36084677-A6E3-7C48-8111-5B4F4022BF5E}">
      <dsp:nvSpPr>
        <dsp:cNvPr id="0" name=""/>
        <dsp:cNvSpPr/>
      </dsp:nvSpPr>
      <dsp:spPr>
        <a:xfrm>
          <a:off x="1560" y="1423687"/>
          <a:ext cx="1939270" cy="671847"/>
        </a:xfrm>
        <a:prstGeom prst="chevron">
          <a:avLst/>
        </a:prstGeom>
        <a:solidFill>
          <a:schemeClr val="accent1">
            <a:shade val="80000"/>
            <a:hueOff val="109120"/>
            <a:satOff val="-11378"/>
            <a:lumOff val="76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Médecin référent</a:t>
          </a:r>
        </a:p>
      </dsp:txBody>
      <dsp:txXfrm>
        <a:off x="337484" y="1423687"/>
        <a:ext cx="1267423" cy="671847"/>
      </dsp:txXfrm>
    </dsp:sp>
    <dsp:sp modelId="{7F390DD8-3A87-9A4B-BAC4-5415348AF71F}">
      <dsp:nvSpPr>
        <dsp:cNvPr id="0" name=""/>
        <dsp:cNvSpPr/>
      </dsp:nvSpPr>
      <dsp:spPr>
        <a:xfrm>
          <a:off x="1707707" y="1365420"/>
          <a:ext cx="2807251" cy="73651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Fixer le RDV par mail  </a:t>
          </a:r>
          <a:r>
            <a:rPr lang="fr-FR" sz="1000" kern="1200" dirty="0"/>
            <a:t>( </a:t>
          </a:r>
          <a:r>
            <a:rPr lang="fr-FR" sz="1000" kern="1200" dirty="0" err="1"/>
            <a:t>cf</a:t>
          </a:r>
          <a:r>
            <a:rPr lang="fr-FR" sz="1000" kern="1200" dirty="0"/>
            <a:t> mail type) </a:t>
          </a:r>
          <a:r>
            <a:rPr lang="fr-FR" sz="1200" kern="1200" dirty="0"/>
            <a:t>: </a:t>
          </a:r>
          <a:r>
            <a:rPr lang="fr-FR" sz="1200" kern="1200" dirty="0">
              <a:hlinkClick xmlns:r="http://schemas.openxmlformats.org/officeDocument/2006/relationships" r:id="rId1"/>
            </a:rPr>
            <a:t>petct@radiology.co.nz</a:t>
          </a:r>
          <a:r>
            <a:rPr lang="fr-FR" sz="1200" kern="1200" dirty="0"/>
            <a:t>  avec en </a:t>
          </a:r>
          <a:r>
            <a:rPr lang="fr-FR" sz="1200" u="sng" kern="1200" dirty="0"/>
            <a:t>copie evasan@cht.pf</a:t>
          </a:r>
        </a:p>
      </dsp:txBody>
      <dsp:txXfrm>
        <a:off x="2075962" y="1365420"/>
        <a:ext cx="2070741" cy="736510"/>
      </dsp:txXfrm>
    </dsp:sp>
    <dsp:sp modelId="{0B7806B8-8DA9-AE40-877D-A04DF03F3022}">
      <dsp:nvSpPr>
        <dsp:cNvPr id="0" name=""/>
        <dsp:cNvSpPr/>
      </dsp:nvSpPr>
      <dsp:spPr>
        <a:xfrm>
          <a:off x="4336120" y="1450743"/>
          <a:ext cx="2278991" cy="65118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Récupérer le </a:t>
          </a:r>
          <a:r>
            <a:rPr lang="fr-FR" sz="1200" b="1" kern="1200" dirty="0"/>
            <a:t>RDV et transmission à </a:t>
          </a:r>
          <a:r>
            <a:rPr lang="fr-FR" sz="1200" b="1" kern="1200" dirty="0">
              <a:hlinkClick xmlns:r="http://schemas.openxmlformats.org/officeDocument/2006/relationships" r:id="rId2"/>
            </a:rPr>
            <a:t>evasan@cht.pf</a:t>
          </a:r>
          <a:r>
            <a:rPr lang="fr-FR" sz="1200" b="1" kern="1200" dirty="0"/>
            <a:t> </a:t>
          </a:r>
          <a:r>
            <a:rPr lang="fr-FR" sz="1200" b="0" kern="1200" dirty="0"/>
            <a:t>si non dans la boucle</a:t>
          </a:r>
        </a:p>
      </dsp:txBody>
      <dsp:txXfrm>
        <a:off x="4661711" y="1450743"/>
        <a:ext cx="1627810" cy="651181"/>
      </dsp:txXfrm>
    </dsp:sp>
    <dsp:sp modelId="{00542D73-66DA-1D49-9B4F-3A5D7FE9B47C}">
      <dsp:nvSpPr>
        <dsp:cNvPr id="0" name=""/>
        <dsp:cNvSpPr/>
      </dsp:nvSpPr>
      <dsp:spPr>
        <a:xfrm>
          <a:off x="1560" y="2221925"/>
          <a:ext cx="1679618" cy="671847"/>
        </a:xfrm>
        <a:prstGeom prst="chevron">
          <a:avLst/>
        </a:prstGeom>
        <a:solidFill>
          <a:schemeClr val="accent1">
            <a:shade val="80000"/>
            <a:hueOff val="218239"/>
            <a:satOff val="-22757"/>
            <a:lumOff val="152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Médecin référent</a:t>
          </a:r>
        </a:p>
      </dsp:txBody>
      <dsp:txXfrm>
        <a:off x="337484" y="2221925"/>
        <a:ext cx="1007771" cy="671847"/>
      </dsp:txXfrm>
    </dsp:sp>
    <dsp:sp modelId="{23D4F70D-B069-F442-AD24-5391147FE133}">
      <dsp:nvSpPr>
        <dsp:cNvPr id="0" name=""/>
        <dsp:cNvSpPr/>
      </dsp:nvSpPr>
      <dsp:spPr>
        <a:xfrm>
          <a:off x="1703934" y="2253107"/>
          <a:ext cx="2389458" cy="5576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 Compléter le dossier d’evasan ( 3 feuilles)</a:t>
          </a:r>
        </a:p>
      </dsp:txBody>
      <dsp:txXfrm>
        <a:off x="1982751" y="2253107"/>
        <a:ext cx="1831825" cy="557633"/>
      </dsp:txXfrm>
    </dsp:sp>
    <dsp:sp modelId="{D2430287-C95C-8E40-AE43-2332598F7CBE}">
      <dsp:nvSpPr>
        <dsp:cNvPr id="0" name=""/>
        <dsp:cNvSpPr/>
      </dsp:nvSpPr>
      <dsp:spPr>
        <a:xfrm>
          <a:off x="4000477" y="2253107"/>
          <a:ext cx="2443144" cy="5576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Transmettre le dossier complet et signé à </a:t>
          </a:r>
          <a:r>
            <a:rPr lang="fr-FR" sz="1200" b="1" kern="1200" dirty="0"/>
            <a:t>evasan@cht.pf</a:t>
          </a:r>
        </a:p>
      </dsp:txBody>
      <dsp:txXfrm>
        <a:off x="4279294" y="2253107"/>
        <a:ext cx="1885511" cy="557633"/>
      </dsp:txXfrm>
    </dsp:sp>
    <dsp:sp modelId="{490567B7-C44C-2143-BBA3-5D13069DB6FA}">
      <dsp:nvSpPr>
        <dsp:cNvPr id="0" name=""/>
        <dsp:cNvSpPr/>
      </dsp:nvSpPr>
      <dsp:spPr>
        <a:xfrm>
          <a:off x="1560" y="2987831"/>
          <a:ext cx="1679618" cy="671847"/>
        </a:xfrm>
        <a:prstGeom prst="chevron">
          <a:avLst/>
        </a:prstGeom>
        <a:solidFill>
          <a:schemeClr val="accent1">
            <a:shade val="80000"/>
            <a:hueOff val="327359"/>
            <a:satOff val="-34135"/>
            <a:lumOff val="229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secrétariat</a:t>
          </a:r>
        </a:p>
      </dsp:txBody>
      <dsp:txXfrm>
        <a:off x="337484" y="2987831"/>
        <a:ext cx="1007771" cy="671847"/>
      </dsp:txXfrm>
    </dsp:sp>
    <dsp:sp modelId="{BEE22BF0-E07F-D847-BE68-4BD7B3C27939}">
      <dsp:nvSpPr>
        <dsp:cNvPr id="0" name=""/>
        <dsp:cNvSpPr/>
      </dsp:nvSpPr>
      <dsp:spPr>
        <a:xfrm>
          <a:off x="1726737" y="2973226"/>
          <a:ext cx="4317601" cy="5576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Adresser à </a:t>
          </a:r>
          <a:r>
            <a:rPr lang="fr-FR" sz="1200" b="1" kern="120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evasan@cht.pf</a:t>
          </a:r>
          <a:r>
            <a:rPr lang="fr-FR" sz="1200" b="1" kern="1200" dirty="0">
              <a:solidFill>
                <a:schemeClr val="tx1"/>
              </a:solidFill>
            </a:rPr>
            <a:t> </a:t>
          </a:r>
          <a:r>
            <a:rPr lang="fr-FR" sz="1200" kern="1200" dirty="0"/>
            <a:t>CR clinique récent ou CR RCP justifiant la demande de TEP sous </a:t>
          </a:r>
          <a:r>
            <a:rPr lang="fr-FR" sz="1200" u="sng" kern="1200" dirty="0"/>
            <a:t>5 jours</a:t>
          </a:r>
        </a:p>
      </dsp:txBody>
      <dsp:txXfrm>
        <a:off x="2005554" y="2973226"/>
        <a:ext cx="3759968" cy="557633"/>
      </dsp:txXfrm>
    </dsp:sp>
    <dsp:sp modelId="{B974A85B-1DC8-C945-B1A4-A49973B760AE}">
      <dsp:nvSpPr>
        <dsp:cNvPr id="0" name=""/>
        <dsp:cNvSpPr/>
      </dsp:nvSpPr>
      <dsp:spPr>
        <a:xfrm>
          <a:off x="1560" y="3789699"/>
          <a:ext cx="1679618" cy="741121"/>
        </a:xfrm>
        <a:prstGeom prst="chevron">
          <a:avLst/>
        </a:prstGeom>
        <a:solidFill>
          <a:schemeClr val="accent1">
            <a:shade val="80000"/>
            <a:hueOff val="436479"/>
            <a:satOff val="-45514"/>
            <a:lumOff val="305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 CAP Evasan</a:t>
          </a:r>
        </a:p>
      </dsp:txBody>
      <dsp:txXfrm>
        <a:off x="372121" y="3789699"/>
        <a:ext cx="938497" cy="741121"/>
      </dsp:txXfrm>
    </dsp:sp>
    <dsp:sp modelId="{FB6B2D7A-462D-2442-BD73-1E31E5686B5A}">
      <dsp:nvSpPr>
        <dsp:cNvPr id="0" name=""/>
        <dsp:cNvSpPr/>
      </dsp:nvSpPr>
      <dsp:spPr>
        <a:xfrm>
          <a:off x="1462828" y="3753737"/>
          <a:ext cx="4650647" cy="81304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Equipe infirmière dédiée pour les échanges concernant l’Evasan ,qui coordonne le départ avec la CPS et EAO</a:t>
          </a:r>
        </a:p>
      </dsp:txBody>
      <dsp:txXfrm>
        <a:off x="1869351" y="3753737"/>
        <a:ext cx="3837601" cy="813046"/>
      </dsp:txXfrm>
    </dsp:sp>
    <dsp:sp modelId="{B20B74A6-EC9F-3C47-A9ED-3BB0E28B3F4F}">
      <dsp:nvSpPr>
        <dsp:cNvPr id="0" name=""/>
        <dsp:cNvSpPr/>
      </dsp:nvSpPr>
      <dsp:spPr>
        <a:xfrm>
          <a:off x="1560" y="4660841"/>
          <a:ext cx="1679618" cy="845385"/>
        </a:xfrm>
        <a:prstGeom prst="chevron">
          <a:avLst/>
        </a:prstGeom>
        <a:solidFill>
          <a:schemeClr val="accent1">
            <a:shade val="80000"/>
            <a:hueOff val="545598"/>
            <a:satOff val="-56892"/>
            <a:lumOff val="382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Patient</a:t>
          </a:r>
        </a:p>
      </dsp:txBody>
      <dsp:txXfrm>
        <a:off x="424253" y="4660841"/>
        <a:ext cx="834233" cy="845385"/>
      </dsp:txXfrm>
    </dsp:sp>
    <dsp:sp modelId="{5400D336-B5FE-AB4A-8941-0C98035C88D3}">
      <dsp:nvSpPr>
        <dsp:cNvPr id="0" name=""/>
        <dsp:cNvSpPr/>
      </dsp:nvSpPr>
      <dsp:spPr>
        <a:xfrm>
          <a:off x="1462828" y="4660842"/>
          <a:ext cx="4541295" cy="84538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A orienter vers  CAP evasan pour complétude du dossier et complément d’informations,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kern="1200" dirty="0"/>
            <a:t>Guichet au1</a:t>
          </a:r>
          <a:r>
            <a:rPr lang="fr-FR" sz="1300" b="1" kern="1200" baseline="30000" dirty="0"/>
            <a:t>er</a:t>
          </a:r>
          <a:r>
            <a:rPr lang="fr-FR" sz="1300" b="1" kern="1200" dirty="0"/>
            <a:t> étage c/mont CHPF 08h-14h</a:t>
          </a:r>
        </a:p>
      </dsp:txBody>
      <dsp:txXfrm>
        <a:off x="1885520" y="4660842"/>
        <a:ext cx="3695912" cy="845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804DC-355E-9043-BE0E-8A0EDF05EE10}">
      <dsp:nvSpPr>
        <dsp:cNvPr id="0" name=""/>
        <dsp:cNvSpPr/>
      </dsp:nvSpPr>
      <dsp:spPr>
        <a:xfrm>
          <a:off x="3886724" y="2360407"/>
          <a:ext cx="1418805" cy="709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/>
            <a:t>passeport et visa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 dirty="0"/>
            <a:t>vêtements chauds selon saison</a:t>
          </a:r>
        </a:p>
      </dsp:txBody>
      <dsp:txXfrm>
        <a:off x="4327947" y="2553320"/>
        <a:ext cx="961999" cy="500830"/>
      </dsp:txXfrm>
    </dsp:sp>
    <dsp:sp modelId="{18C8A2AA-B05B-D545-BB35-9749AFC07BF9}">
      <dsp:nvSpPr>
        <dsp:cNvPr id="0" name=""/>
        <dsp:cNvSpPr/>
      </dsp:nvSpPr>
      <dsp:spPr>
        <a:xfrm>
          <a:off x="662749" y="2490451"/>
          <a:ext cx="1734990" cy="501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 dirty="0"/>
            <a:t>prise en charge 100%</a:t>
          </a:r>
        </a:p>
      </dsp:txBody>
      <dsp:txXfrm>
        <a:off x="673764" y="2626823"/>
        <a:ext cx="1192463" cy="354042"/>
      </dsp:txXfrm>
    </dsp:sp>
    <dsp:sp modelId="{837E76AF-EA4C-224D-9F63-391324EC5DBB}">
      <dsp:nvSpPr>
        <dsp:cNvPr id="0" name=""/>
        <dsp:cNvSpPr/>
      </dsp:nvSpPr>
      <dsp:spPr>
        <a:xfrm>
          <a:off x="3426162" y="446899"/>
          <a:ext cx="2305090" cy="6350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/>
            <a:t>le plus court possible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 dirty="0"/>
            <a:t>généralement 2 a 3 J sur place selon les rotations aérienne</a:t>
          </a:r>
        </a:p>
      </dsp:txBody>
      <dsp:txXfrm>
        <a:off x="4131640" y="460850"/>
        <a:ext cx="1585661" cy="448409"/>
      </dsp:txXfrm>
    </dsp:sp>
    <dsp:sp modelId="{6AB77AB9-5A47-654D-9148-1B068B61AF94}">
      <dsp:nvSpPr>
        <dsp:cNvPr id="0" name=""/>
        <dsp:cNvSpPr/>
      </dsp:nvSpPr>
      <dsp:spPr>
        <a:xfrm>
          <a:off x="806155" y="361934"/>
          <a:ext cx="1413305" cy="696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 dirty="0"/>
            <a:t>CR adressé par email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700" kern="1200" dirty="0"/>
            <a:t>clé USB envoyé par courrier ou remise au patient</a:t>
          </a:r>
        </a:p>
      </dsp:txBody>
      <dsp:txXfrm>
        <a:off x="821446" y="377225"/>
        <a:ext cx="958731" cy="491499"/>
      </dsp:txXfrm>
    </dsp:sp>
    <dsp:sp modelId="{3C3C5AE1-7F09-224F-8A87-995932E5E958}">
      <dsp:nvSpPr>
        <dsp:cNvPr id="0" name=""/>
        <dsp:cNvSpPr/>
      </dsp:nvSpPr>
      <dsp:spPr>
        <a:xfrm>
          <a:off x="1436769" y="199689"/>
          <a:ext cx="1520750" cy="152075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TEP réalisé</a:t>
          </a:r>
        </a:p>
      </dsp:txBody>
      <dsp:txXfrm>
        <a:off x="1882186" y="645106"/>
        <a:ext cx="1075333" cy="1075333"/>
      </dsp:txXfrm>
    </dsp:sp>
    <dsp:sp modelId="{15EDF34C-9588-6B46-8A5D-6F4F0FD184F2}">
      <dsp:nvSpPr>
        <dsp:cNvPr id="0" name=""/>
        <dsp:cNvSpPr/>
      </dsp:nvSpPr>
      <dsp:spPr>
        <a:xfrm rot="5400000">
          <a:off x="2992633" y="200191"/>
          <a:ext cx="1520750" cy="152075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durée de séjour</a:t>
          </a:r>
        </a:p>
      </dsp:txBody>
      <dsp:txXfrm rot="-5400000">
        <a:off x="2992633" y="645608"/>
        <a:ext cx="1075333" cy="1075333"/>
      </dsp:txXfrm>
    </dsp:sp>
    <dsp:sp modelId="{6A3E3F7C-11BA-2040-8FBC-304275C7894A}">
      <dsp:nvSpPr>
        <dsp:cNvPr id="0" name=""/>
        <dsp:cNvSpPr/>
      </dsp:nvSpPr>
      <dsp:spPr>
        <a:xfrm rot="10800000">
          <a:off x="2992633" y="1791184"/>
          <a:ext cx="1520750" cy="152075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le patient doit partir avec</a:t>
          </a:r>
        </a:p>
      </dsp:txBody>
      <dsp:txXfrm rot="10800000">
        <a:off x="2992633" y="1791184"/>
        <a:ext cx="1075333" cy="1075333"/>
      </dsp:txXfrm>
    </dsp:sp>
    <dsp:sp modelId="{97EE38C6-5747-1D4A-92D1-6639F1CF9EB6}">
      <dsp:nvSpPr>
        <dsp:cNvPr id="0" name=""/>
        <dsp:cNvSpPr/>
      </dsp:nvSpPr>
      <dsp:spPr>
        <a:xfrm rot="16200000">
          <a:off x="1401640" y="1791184"/>
          <a:ext cx="1520750" cy="152075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coût</a:t>
          </a:r>
        </a:p>
      </dsp:txBody>
      <dsp:txXfrm rot="5400000">
        <a:off x="1847057" y="1791184"/>
        <a:ext cx="1075333" cy="1075333"/>
      </dsp:txXfrm>
    </dsp:sp>
    <dsp:sp modelId="{AB2DB3EA-D8B5-F54A-B21B-3105D9DF855D}">
      <dsp:nvSpPr>
        <dsp:cNvPr id="0" name=""/>
        <dsp:cNvSpPr/>
      </dsp:nvSpPr>
      <dsp:spPr>
        <a:xfrm>
          <a:off x="2694980" y="1439971"/>
          <a:ext cx="525062" cy="4565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785751-3EBD-CC45-B2F7-426F20DDEEEE}">
      <dsp:nvSpPr>
        <dsp:cNvPr id="0" name=""/>
        <dsp:cNvSpPr/>
      </dsp:nvSpPr>
      <dsp:spPr>
        <a:xfrm rot="10800000">
          <a:off x="2694980" y="1615577"/>
          <a:ext cx="525062" cy="4565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78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8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4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9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4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6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3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514C6-7E3E-8443-83D5-7FDCF08B113F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2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7E9DB3-D287-6CEA-3728-03C73B157E73}"/>
              </a:ext>
            </a:extLst>
          </p:cNvPr>
          <p:cNvSpPr txBox="1"/>
          <p:nvPr/>
        </p:nvSpPr>
        <p:spPr>
          <a:xfrm>
            <a:off x="1632771" y="276837"/>
            <a:ext cx="3592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2">
                    <a:lumMod val="75000"/>
                  </a:schemeClr>
                </a:solidFill>
              </a:rPr>
              <a:t>FICHE INFORMATION PROFESSIONNELS DE SANTE</a:t>
            </a:r>
          </a:p>
        </p:txBody>
      </p:sp>
      <p:graphicFrame>
        <p:nvGraphicFramePr>
          <p:cNvPr id="16" name="Diagramme 15">
            <a:extLst>
              <a:ext uri="{FF2B5EF4-FFF2-40B4-BE49-F238E27FC236}">
                <a16:creationId xmlns:a16="http://schemas.microsoft.com/office/drawing/2014/main" id="{6A48D411-F200-FCF1-C638-116C40ACBF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1594772"/>
              </p:ext>
            </p:extLst>
          </p:nvPr>
        </p:nvGraphicFramePr>
        <p:xfrm>
          <a:off x="210154" y="1725555"/>
          <a:ext cx="6615112" cy="5831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55FEA85B-BD4A-660B-3B1B-664890FC9D27}"/>
              </a:ext>
            </a:extLst>
          </p:cNvPr>
          <p:cNvSpPr txBox="1"/>
          <p:nvPr/>
        </p:nvSpPr>
        <p:spPr>
          <a:xfrm>
            <a:off x="582385" y="1317751"/>
            <a:ext cx="576552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</a:t>
            </a:r>
            <a:r>
              <a:rPr lang="fr-FR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atient informé de la demande d’evasan et accepte le début de la procédure</a:t>
            </a:r>
            <a:r>
              <a:rPr lang="fr-FR" sz="12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</a:t>
            </a:r>
            <a:endParaRPr lang="fr-FR" sz="12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8539735-786B-548C-4B6A-212CD45CFFA9}"/>
              </a:ext>
            </a:extLst>
          </p:cNvPr>
          <p:cNvSpPr txBox="1"/>
          <p:nvPr/>
        </p:nvSpPr>
        <p:spPr>
          <a:xfrm>
            <a:off x="305370" y="7880363"/>
            <a:ext cx="59304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NB: A</a:t>
            </a:r>
            <a:r>
              <a:rPr lang="fr-FR" sz="1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fin d’assurer la continuité de la prise en charge, </a:t>
            </a:r>
            <a:r>
              <a:rPr lang="fr-FR" sz="11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CAP </a:t>
            </a:r>
            <a:r>
              <a:rPr lang="fr-FR" sz="1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evasan assure l’accompagnement du patient de l’initiation de la demande par le médecin jusqu’à la reprise en charge médicale à son retour. </a:t>
            </a:r>
            <a:endParaRPr lang="fr-FR" sz="11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10F3FDD-97EF-CDD4-0E6E-519AF9A13B4B}"/>
              </a:ext>
            </a:extLst>
          </p:cNvPr>
          <p:cNvSpPr txBox="1"/>
          <p:nvPr/>
        </p:nvSpPr>
        <p:spPr>
          <a:xfrm>
            <a:off x="559519" y="627980"/>
            <a:ext cx="5422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EVASAN programmée pour TEP scan patients d’</a:t>
            </a:r>
            <a:r>
              <a:rPr lang="fr-FR" b="1" dirty="0" err="1">
                <a:solidFill>
                  <a:schemeClr val="accent1"/>
                </a:solidFill>
              </a:rPr>
              <a:t>Onco-Hématologie</a:t>
            </a:r>
            <a:r>
              <a:rPr lang="fr-FR" b="1" dirty="0">
                <a:solidFill>
                  <a:schemeClr val="accent1"/>
                </a:solidFill>
              </a:rPr>
              <a:t>* en Nouvelle-Zélande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698F522-23C0-0895-79B0-A7D15F7BD099}"/>
              </a:ext>
            </a:extLst>
          </p:cNvPr>
          <p:cNvSpPr txBox="1"/>
          <p:nvPr/>
        </p:nvSpPr>
        <p:spPr>
          <a:xfrm>
            <a:off x="305370" y="7618753"/>
            <a:ext cx="59304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*hors cadre urgent &lt;7 jours ouvrés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24958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64081F-89E4-82E9-5EAC-8DB95F76A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127" y="490134"/>
            <a:ext cx="5915025" cy="3271969"/>
          </a:xfrm>
        </p:spPr>
        <p:txBody>
          <a:bodyPr>
            <a:normAutofit fontScale="25000" lnSpcReduction="20000"/>
          </a:bodyPr>
          <a:lstStyle/>
          <a:p>
            <a:endParaRPr lang="fr-FR" sz="37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Hie</a:t>
            </a:r>
          </a:p>
          <a:p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fr-FR" sz="48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would</a:t>
            </a:r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like a </a:t>
            </a:r>
            <a:r>
              <a:rPr lang="fr-FR" sz="48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TEPscanner</a:t>
            </a:r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48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appointment</a:t>
            </a:r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48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from</a:t>
            </a:r>
            <a:r>
              <a:rPr lang="fr-FR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fr-FR" sz="4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fr-FR" sz="4800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date à partir de laquelle le RDV doit être fixé, avec un minimum de 30 J, temps obtention du visa »</a:t>
            </a: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Regarding </a:t>
            </a:r>
            <a:r>
              <a:rPr lang="en-US" sz="48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Mr</a:t>
            </a:r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US" sz="4800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Ms</a:t>
            </a:r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: XX born XX/XX/XXXX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Diagnostic: 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Indication: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Assessment of cancer spread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Monitoring of a cancer that is difficult to assess by scanner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Diagnostic assessment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Tanks in advance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Sincerely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800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Yours</a:t>
            </a:r>
            <a:endParaRPr lang="fr-FR" sz="4800" kern="100" dirty="0">
              <a:solidFill>
                <a:schemeClr val="tx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sz="600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F72553EC-6878-AAF5-4ABF-80381D07BA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7708765"/>
              </p:ext>
            </p:extLst>
          </p:nvPr>
        </p:nvGraphicFramePr>
        <p:xfrm>
          <a:off x="471488" y="3992936"/>
          <a:ext cx="5915024" cy="3512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37D5FE99-6806-7B69-3CAB-C41C3E1D302C}"/>
              </a:ext>
            </a:extLst>
          </p:cNvPr>
          <p:cNvSpPr txBox="1"/>
          <p:nvPr/>
        </p:nvSpPr>
        <p:spPr>
          <a:xfrm>
            <a:off x="779152" y="259301"/>
            <a:ext cx="3346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2">
                    <a:lumMod val="75000"/>
                  </a:schemeClr>
                </a:solidFill>
              </a:rPr>
              <a:t>Courriel TYPE pour demande de TEP scan en NZ</a:t>
            </a:r>
          </a:p>
          <a:p>
            <a:endParaRPr lang="fr-FR" sz="1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58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F513832C-911C-314F-E373-3762246E7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96" y="266700"/>
            <a:ext cx="6575768" cy="9334499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AF8FBA46-74EA-3410-970F-EF78444B3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15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13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apture d’écran, reçu, Parallèle&#10;&#10;Description générée automatiquement">
            <a:extLst>
              <a:ext uri="{FF2B5EF4-FFF2-40B4-BE49-F238E27FC236}">
                <a16:creationId xmlns:a16="http://schemas.microsoft.com/office/drawing/2014/main" id="{05FF97BE-2176-0645-59E1-F8D516E78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30" y="296779"/>
            <a:ext cx="6346282" cy="931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45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Parallèle, Police&#10;&#10;Description générée automatiquement">
            <a:extLst>
              <a:ext uri="{FF2B5EF4-FFF2-40B4-BE49-F238E27FC236}">
                <a16:creationId xmlns:a16="http://schemas.microsoft.com/office/drawing/2014/main" id="{93DBFC51-219B-9EB1-BD1E-4341AAF13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011"/>
            <a:ext cx="6807779" cy="961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142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1643</TotalTime>
  <Words>372</Words>
  <Application>Microsoft Office PowerPoint</Application>
  <PresentationFormat>Format A4 (210 x 297 mm)</PresentationFormat>
  <Paragraphs>48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francois moulin</dc:creator>
  <cp:lastModifiedBy>Elodie BENHAMZA</cp:lastModifiedBy>
  <cp:revision>20</cp:revision>
  <dcterms:created xsi:type="dcterms:W3CDTF">2024-06-10T20:11:10Z</dcterms:created>
  <dcterms:modified xsi:type="dcterms:W3CDTF">2024-06-21T19:45:17Z</dcterms:modified>
</cp:coreProperties>
</file>