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2"/>
    <p:restoredTop sz="96327"/>
  </p:normalViewPr>
  <p:slideViewPr>
    <p:cSldViewPr snapToGrid="0">
      <p:cViewPr varScale="1">
        <p:scale>
          <a:sx n="62" d="100"/>
          <a:sy n="62" d="100"/>
        </p:scale>
        <p:origin x="18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evasan@cht.pf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evasan@cht.p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980F6-F50E-854C-87A0-7FBF958A7F7A}" type="doc">
      <dgm:prSet loTypeId="urn:microsoft.com/office/officeart/2005/8/layout/lProcess3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45761ED2-5E43-724B-9A51-303459EECADF}">
      <dgm:prSet phldrT="[Texte]" custT="1"/>
      <dgm:spPr/>
      <dgm:t>
        <a:bodyPr/>
        <a:lstStyle/>
        <a:p>
          <a:r>
            <a:rPr lang="fr-FR" sz="1200" dirty="0"/>
            <a:t>Médecin référent</a:t>
          </a:r>
        </a:p>
      </dgm:t>
    </dgm:pt>
    <dgm:pt modelId="{F3D2633A-1F9D-7F46-A417-8C16472EF532}" type="parTrans" cxnId="{78098661-107D-6E40-A0AB-9EC9F752E5B9}">
      <dgm:prSet/>
      <dgm:spPr/>
      <dgm:t>
        <a:bodyPr/>
        <a:lstStyle/>
        <a:p>
          <a:endParaRPr lang="fr-FR"/>
        </a:p>
      </dgm:t>
    </dgm:pt>
    <dgm:pt modelId="{EB73F2BD-C925-4B4F-8134-3E5B2C3C2754}" type="sibTrans" cxnId="{78098661-107D-6E40-A0AB-9EC9F752E5B9}">
      <dgm:prSet/>
      <dgm:spPr/>
      <dgm:t>
        <a:bodyPr/>
        <a:lstStyle/>
        <a:p>
          <a:endParaRPr lang="fr-FR"/>
        </a:p>
      </dgm:t>
    </dgm:pt>
    <dgm:pt modelId="{12FD17DB-A0B5-F14E-ADF5-857E172599A5}">
      <dgm:prSet phldrT="[Texte]" custT="1"/>
      <dgm:spPr/>
      <dgm:t>
        <a:bodyPr/>
        <a:lstStyle/>
        <a:p>
          <a:r>
            <a:rPr lang="fr-FR" sz="1200" dirty="0"/>
            <a:t>Fixer le RDV avec établissement d’accueil avec en </a:t>
          </a:r>
          <a:r>
            <a:rPr lang="fr-FR" sz="1200" u="sng" dirty="0"/>
            <a:t>copie evasan@cht.pf</a:t>
          </a:r>
        </a:p>
      </dgm:t>
    </dgm:pt>
    <dgm:pt modelId="{F3FA8812-DE06-034B-986C-FBDD52A65846}" type="parTrans" cxnId="{FD3C2C7B-0AFE-A049-B116-461A1D31EE95}">
      <dgm:prSet/>
      <dgm:spPr/>
      <dgm:t>
        <a:bodyPr/>
        <a:lstStyle/>
        <a:p>
          <a:endParaRPr lang="fr-FR"/>
        </a:p>
      </dgm:t>
    </dgm:pt>
    <dgm:pt modelId="{AA595705-CC36-A441-BCA0-0CE8B6449502}" type="sibTrans" cxnId="{FD3C2C7B-0AFE-A049-B116-461A1D31EE95}">
      <dgm:prSet/>
      <dgm:spPr/>
      <dgm:t>
        <a:bodyPr/>
        <a:lstStyle/>
        <a:p>
          <a:endParaRPr lang="fr-FR"/>
        </a:p>
      </dgm:t>
    </dgm:pt>
    <dgm:pt modelId="{5D614194-BC51-644D-BCF1-0B4C86F12559}">
      <dgm:prSet phldrT="[Texte]" custT="1"/>
      <dgm:spPr/>
      <dgm:t>
        <a:bodyPr/>
        <a:lstStyle/>
        <a:p>
          <a:r>
            <a:rPr lang="fr-FR" sz="1200" dirty="0"/>
            <a:t>Médecin référent</a:t>
          </a:r>
        </a:p>
      </dgm:t>
    </dgm:pt>
    <dgm:pt modelId="{BDDDE190-BFD8-3A44-B359-38C3EF951F65}" type="parTrans" cxnId="{2B0F4FBE-45E3-D148-AEED-0EBE4861EEC4}">
      <dgm:prSet/>
      <dgm:spPr/>
      <dgm:t>
        <a:bodyPr/>
        <a:lstStyle/>
        <a:p>
          <a:endParaRPr lang="fr-FR"/>
        </a:p>
      </dgm:t>
    </dgm:pt>
    <dgm:pt modelId="{3A91861B-22D1-C44C-A47F-E21A58FB026D}" type="sibTrans" cxnId="{2B0F4FBE-45E3-D148-AEED-0EBE4861EEC4}">
      <dgm:prSet/>
      <dgm:spPr/>
      <dgm:t>
        <a:bodyPr/>
        <a:lstStyle/>
        <a:p>
          <a:endParaRPr lang="fr-FR"/>
        </a:p>
      </dgm:t>
    </dgm:pt>
    <dgm:pt modelId="{7CC98B33-0EC9-7C4F-AF83-312CFA7DF1DB}">
      <dgm:prSet phldrT="[Texte]" custT="1"/>
      <dgm:spPr/>
      <dgm:t>
        <a:bodyPr/>
        <a:lstStyle/>
        <a:p>
          <a:r>
            <a:rPr lang="fr-FR" sz="1200" dirty="0"/>
            <a:t> Compléter le dossier d’evasan ( 3 feuilles)</a:t>
          </a:r>
        </a:p>
      </dgm:t>
    </dgm:pt>
    <dgm:pt modelId="{5433AAD6-A6F0-274E-A7EC-504433582CE7}" type="parTrans" cxnId="{6A66E4B2-3302-FB4E-AE96-46D7990D040B}">
      <dgm:prSet/>
      <dgm:spPr/>
      <dgm:t>
        <a:bodyPr/>
        <a:lstStyle/>
        <a:p>
          <a:endParaRPr lang="fr-FR"/>
        </a:p>
      </dgm:t>
    </dgm:pt>
    <dgm:pt modelId="{D6057104-F11B-3A42-8D1E-1ECBF4E17DC7}" type="sibTrans" cxnId="{6A66E4B2-3302-FB4E-AE96-46D7990D040B}">
      <dgm:prSet/>
      <dgm:spPr/>
      <dgm:t>
        <a:bodyPr/>
        <a:lstStyle/>
        <a:p>
          <a:endParaRPr lang="fr-FR"/>
        </a:p>
      </dgm:t>
    </dgm:pt>
    <dgm:pt modelId="{C1539616-5CDE-2B45-AFCE-AD0944EF9A78}">
      <dgm:prSet phldrT="[Texte]" custT="1"/>
      <dgm:spPr/>
      <dgm:t>
        <a:bodyPr/>
        <a:lstStyle/>
        <a:p>
          <a:r>
            <a:rPr lang="fr-FR" sz="1200" dirty="0"/>
            <a:t>Patient</a:t>
          </a:r>
        </a:p>
      </dgm:t>
    </dgm:pt>
    <dgm:pt modelId="{222849D2-6956-0240-86C5-AB68D00FA453}" type="parTrans" cxnId="{C7A5B245-CEF7-3844-A6F9-BD14668B1311}">
      <dgm:prSet/>
      <dgm:spPr/>
      <dgm:t>
        <a:bodyPr/>
        <a:lstStyle/>
        <a:p>
          <a:endParaRPr lang="fr-FR"/>
        </a:p>
      </dgm:t>
    </dgm:pt>
    <dgm:pt modelId="{AE3652A7-54CE-A44A-8053-DA994342833A}" type="sibTrans" cxnId="{C7A5B245-CEF7-3844-A6F9-BD14668B1311}">
      <dgm:prSet/>
      <dgm:spPr/>
      <dgm:t>
        <a:bodyPr/>
        <a:lstStyle/>
        <a:p>
          <a:endParaRPr lang="fr-FR"/>
        </a:p>
      </dgm:t>
    </dgm:pt>
    <dgm:pt modelId="{B13AA029-026C-8D48-8BB9-9E96C3CD8CD2}">
      <dgm:prSet phldrT="[Texte]" custT="1"/>
      <dgm:spPr/>
      <dgm:t>
        <a:bodyPr/>
        <a:lstStyle/>
        <a:p>
          <a:r>
            <a:rPr lang="fr-FR" sz="1300" dirty="0"/>
            <a:t>A orienter vers  CAP evasan pour complétude du dossier et complément d’informations, </a:t>
          </a:r>
        </a:p>
        <a:p>
          <a:r>
            <a:rPr lang="fr-FR" sz="1300" b="1" dirty="0"/>
            <a:t>Guichet au1</a:t>
          </a:r>
          <a:r>
            <a:rPr lang="fr-FR" sz="1300" b="1" baseline="30000" dirty="0"/>
            <a:t>er</a:t>
          </a:r>
          <a:r>
            <a:rPr lang="fr-FR" sz="1300" b="1" dirty="0"/>
            <a:t> étage c/mont CHPF 08h-14h</a:t>
          </a:r>
        </a:p>
      </dgm:t>
    </dgm:pt>
    <dgm:pt modelId="{2AA85E02-096F-044B-B8A6-F4F4A407BC1B}" type="parTrans" cxnId="{D6C8F453-0560-0745-84DC-26369E1DEB18}">
      <dgm:prSet/>
      <dgm:spPr/>
      <dgm:t>
        <a:bodyPr/>
        <a:lstStyle/>
        <a:p>
          <a:endParaRPr lang="fr-FR"/>
        </a:p>
      </dgm:t>
    </dgm:pt>
    <dgm:pt modelId="{7F5F9730-317B-B842-BCED-AF00F7F4B05E}" type="sibTrans" cxnId="{D6C8F453-0560-0745-84DC-26369E1DEB18}">
      <dgm:prSet/>
      <dgm:spPr/>
      <dgm:t>
        <a:bodyPr/>
        <a:lstStyle/>
        <a:p>
          <a:endParaRPr lang="fr-FR"/>
        </a:p>
      </dgm:t>
    </dgm:pt>
    <dgm:pt modelId="{A28DEE57-0CF6-F946-A256-0B0FBF54BBA5}">
      <dgm:prSet phldrT="[Texte]" custT="1"/>
      <dgm:spPr/>
      <dgm:t>
        <a:bodyPr/>
        <a:lstStyle/>
        <a:p>
          <a:r>
            <a:rPr lang="fr-FR" sz="1200" dirty="0"/>
            <a:t>Récupérer le </a:t>
          </a:r>
          <a:r>
            <a:rPr lang="fr-FR" sz="1200" b="1" dirty="0"/>
            <a:t>RDV PRECIS</a:t>
          </a:r>
          <a:r>
            <a:rPr lang="fr-FR" sz="1200" dirty="0"/>
            <a:t> (coordonnées du patient, date, heure, lieu du RDV avec qui )</a:t>
          </a:r>
        </a:p>
      </dgm:t>
    </dgm:pt>
    <dgm:pt modelId="{94F320A4-6BBE-524A-8705-202CCC6BA641}" type="parTrans" cxnId="{39C1ACEE-457F-5B44-A0D4-842DBE9C9CD6}">
      <dgm:prSet/>
      <dgm:spPr/>
      <dgm:t>
        <a:bodyPr/>
        <a:lstStyle/>
        <a:p>
          <a:endParaRPr lang="fr-FR"/>
        </a:p>
      </dgm:t>
    </dgm:pt>
    <dgm:pt modelId="{25F761C1-FA71-D245-AF83-32A6775DD223}" type="sibTrans" cxnId="{39C1ACEE-457F-5B44-A0D4-842DBE9C9CD6}">
      <dgm:prSet/>
      <dgm:spPr/>
      <dgm:t>
        <a:bodyPr/>
        <a:lstStyle/>
        <a:p>
          <a:endParaRPr lang="fr-FR"/>
        </a:p>
      </dgm:t>
    </dgm:pt>
    <dgm:pt modelId="{EA3B50AF-67FD-C24B-83F9-E8C5D24C38E1}">
      <dgm:prSet phldrT="[Texte]" custT="1"/>
      <dgm:spPr/>
      <dgm:t>
        <a:bodyPr/>
        <a:lstStyle/>
        <a:p>
          <a:r>
            <a:rPr lang="fr-FR" sz="1200" dirty="0"/>
            <a:t>Pendant la consultation</a:t>
          </a:r>
        </a:p>
        <a:p>
          <a:r>
            <a:rPr lang="fr-FR" sz="1200" dirty="0"/>
            <a:t>médecin référent // patient</a:t>
          </a:r>
        </a:p>
      </dgm:t>
    </dgm:pt>
    <dgm:pt modelId="{9804FEA0-A794-D34A-8C0F-9B1B359C2DD5}" type="parTrans" cxnId="{DC1032F2-61BA-C346-B30D-27F08640AF47}">
      <dgm:prSet/>
      <dgm:spPr/>
      <dgm:t>
        <a:bodyPr/>
        <a:lstStyle/>
        <a:p>
          <a:endParaRPr lang="fr-FR"/>
        </a:p>
      </dgm:t>
    </dgm:pt>
    <dgm:pt modelId="{62494032-05E5-8C4B-836C-12FF2E400B58}" type="sibTrans" cxnId="{DC1032F2-61BA-C346-B30D-27F08640AF47}">
      <dgm:prSet/>
      <dgm:spPr/>
      <dgm:t>
        <a:bodyPr/>
        <a:lstStyle/>
        <a:p>
          <a:endParaRPr lang="fr-FR"/>
        </a:p>
      </dgm:t>
    </dgm:pt>
    <dgm:pt modelId="{95BCC5F6-C755-C943-B49B-074489A0DE9F}">
      <dgm:prSet phldrT="[Texte]" custT="1"/>
      <dgm:spPr/>
      <dgm:t>
        <a:bodyPr/>
        <a:lstStyle/>
        <a:p>
          <a:r>
            <a:rPr lang="fr-FR" sz="1200" dirty="0"/>
            <a:t>Vérifier si </a:t>
          </a:r>
          <a:r>
            <a:rPr lang="fr-FR" sz="1200" b="1" dirty="0"/>
            <a:t>passeport valide &gt; 6 </a:t>
          </a:r>
          <a:r>
            <a:rPr lang="fr-FR" sz="1200" dirty="0"/>
            <a:t>mois après la date présumée de retour </a:t>
          </a:r>
        </a:p>
      </dgm:t>
    </dgm:pt>
    <dgm:pt modelId="{452AF2CA-E102-3B4F-A809-D672B904A5EE}" type="parTrans" cxnId="{560720E4-54E9-8F4C-B0E8-295B25BFA91B}">
      <dgm:prSet/>
      <dgm:spPr/>
      <dgm:t>
        <a:bodyPr/>
        <a:lstStyle/>
        <a:p>
          <a:endParaRPr lang="fr-FR"/>
        </a:p>
      </dgm:t>
    </dgm:pt>
    <dgm:pt modelId="{7DF3E02E-B374-F44A-A547-7572552EEEAC}" type="sibTrans" cxnId="{560720E4-54E9-8F4C-B0E8-295B25BFA91B}">
      <dgm:prSet/>
      <dgm:spPr/>
      <dgm:t>
        <a:bodyPr/>
        <a:lstStyle/>
        <a:p>
          <a:endParaRPr lang="fr-FR"/>
        </a:p>
      </dgm:t>
    </dgm:pt>
    <dgm:pt modelId="{8AFADD5C-A877-224A-AD92-BEFF8B4C82F1}">
      <dgm:prSet phldrT="[Texte]" custT="1"/>
      <dgm:spPr/>
      <dgm:t>
        <a:bodyPr/>
        <a:lstStyle/>
        <a:p>
          <a:r>
            <a:rPr lang="fr-FR" sz="1200" dirty="0"/>
            <a:t>Si Besoin de passeport: </a:t>
          </a:r>
          <a:r>
            <a:rPr lang="fr-FR" sz="1200" b="1" dirty="0"/>
            <a:t>+ 5 semaines délai  avant le RDV</a:t>
          </a:r>
        </a:p>
      </dgm:t>
    </dgm:pt>
    <dgm:pt modelId="{6DCD3B8A-693A-C246-9F2D-CCE4B18C0EE2}" type="parTrans" cxnId="{E0EF87D2-1B0D-4242-9637-B2FA82CFB739}">
      <dgm:prSet/>
      <dgm:spPr/>
      <dgm:t>
        <a:bodyPr/>
        <a:lstStyle/>
        <a:p>
          <a:endParaRPr lang="fr-FR"/>
        </a:p>
      </dgm:t>
    </dgm:pt>
    <dgm:pt modelId="{2D90691C-D329-8E4A-84CF-DC12EFA8CCF6}" type="sibTrans" cxnId="{E0EF87D2-1B0D-4242-9637-B2FA82CFB739}">
      <dgm:prSet/>
      <dgm:spPr/>
      <dgm:t>
        <a:bodyPr/>
        <a:lstStyle/>
        <a:p>
          <a:endParaRPr lang="fr-FR"/>
        </a:p>
      </dgm:t>
    </dgm:pt>
    <dgm:pt modelId="{0595B983-D07B-7D4E-BBF3-C770768AEFB4}">
      <dgm:prSet phldrT="[Texte]" custT="1"/>
      <dgm:spPr/>
      <dgm:t>
        <a:bodyPr/>
        <a:lstStyle/>
        <a:p>
          <a:r>
            <a:rPr lang="fr-FR" sz="1200" dirty="0"/>
            <a:t>Transmettre le dossier complet et signé à </a:t>
          </a:r>
          <a:r>
            <a:rPr lang="fr-FR" sz="1200" b="1" dirty="0"/>
            <a:t>evasan@cht.pf</a:t>
          </a:r>
        </a:p>
      </dgm:t>
    </dgm:pt>
    <dgm:pt modelId="{43297D7F-A8C8-AC4E-BE18-D97085FE2C24}" type="parTrans" cxnId="{29E36CCA-1D08-6B4C-B83E-363BE42CBBDD}">
      <dgm:prSet/>
      <dgm:spPr/>
      <dgm:t>
        <a:bodyPr/>
        <a:lstStyle/>
        <a:p>
          <a:endParaRPr lang="fr-FR"/>
        </a:p>
      </dgm:t>
    </dgm:pt>
    <dgm:pt modelId="{D2E6BAB5-8BEB-7441-B284-BCE4EA22E735}" type="sibTrans" cxnId="{29E36CCA-1D08-6B4C-B83E-363BE42CBBDD}">
      <dgm:prSet/>
      <dgm:spPr/>
      <dgm:t>
        <a:bodyPr/>
        <a:lstStyle/>
        <a:p>
          <a:endParaRPr lang="fr-FR"/>
        </a:p>
      </dgm:t>
    </dgm:pt>
    <dgm:pt modelId="{661F3ECF-F6E7-B644-A8B0-D20A95E65EA1}">
      <dgm:prSet phldrT="[Texte]" custT="1"/>
      <dgm:spPr/>
      <dgm:t>
        <a:bodyPr/>
        <a:lstStyle/>
        <a:p>
          <a:r>
            <a:rPr lang="fr-FR" sz="1200" dirty="0"/>
            <a:t> CAP Evasan</a:t>
          </a:r>
        </a:p>
      </dgm:t>
    </dgm:pt>
    <dgm:pt modelId="{9F9C4C30-437C-7C47-BA35-5DD33DEC5E8C}" type="parTrans" cxnId="{0A182929-9F51-744F-AFD2-31511CCC89D3}">
      <dgm:prSet/>
      <dgm:spPr/>
      <dgm:t>
        <a:bodyPr/>
        <a:lstStyle/>
        <a:p>
          <a:endParaRPr lang="fr-FR"/>
        </a:p>
      </dgm:t>
    </dgm:pt>
    <dgm:pt modelId="{CABF39FD-957A-D149-9FA8-527DA1A25D12}" type="sibTrans" cxnId="{0A182929-9F51-744F-AFD2-31511CCC89D3}">
      <dgm:prSet/>
      <dgm:spPr/>
      <dgm:t>
        <a:bodyPr/>
        <a:lstStyle/>
        <a:p>
          <a:endParaRPr lang="fr-FR"/>
        </a:p>
      </dgm:t>
    </dgm:pt>
    <dgm:pt modelId="{30FD82DA-DC85-4B46-9282-154C86485271}">
      <dgm:prSet phldrT="[Texte]" custT="1"/>
      <dgm:spPr/>
      <dgm:t>
        <a:bodyPr/>
        <a:lstStyle/>
        <a:p>
          <a:r>
            <a:rPr lang="fr-FR" sz="1200" dirty="0"/>
            <a:t>Equipe infirmière dédiée pour les échanges concernant l’Evasan ,qui coordonne le départ avec la CPS et EAO</a:t>
          </a:r>
        </a:p>
      </dgm:t>
    </dgm:pt>
    <dgm:pt modelId="{D00CB867-F1DE-074B-9E5A-CE7FBE4935EB}" type="parTrans" cxnId="{50B6AF43-FDAA-A743-861F-48D09669DFDA}">
      <dgm:prSet/>
      <dgm:spPr/>
      <dgm:t>
        <a:bodyPr/>
        <a:lstStyle/>
        <a:p>
          <a:endParaRPr lang="fr-FR"/>
        </a:p>
      </dgm:t>
    </dgm:pt>
    <dgm:pt modelId="{E016B835-7A32-1F42-9F82-AE171E488CFA}" type="sibTrans" cxnId="{50B6AF43-FDAA-A743-861F-48D09669DFDA}">
      <dgm:prSet/>
      <dgm:spPr/>
      <dgm:t>
        <a:bodyPr/>
        <a:lstStyle/>
        <a:p>
          <a:endParaRPr lang="fr-FR"/>
        </a:p>
      </dgm:t>
    </dgm:pt>
    <dgm:pt modelId="{BE810614-D8B5-B749-A252-6AD3E416629D}">
      <dgm:prSet phldrT="[Texte]" custT="1"/>
      <dgm:spPr/>
      <dgm:t>
        <a:bodyPr/>
        <a:lstStyle/>
        <a:p>
          <a:r>
            <a:rPr lang="fr-FR" sz="1200" dirty="0"/>
            <a:t>secrétariat</a:t>
          </a:r>
        </a:p>
      </dgm:t>
    </dgm:pt>
    <dgm:pt modelId="{9EB57E37-BFBF-3E48-A6B6-964E57293885}" type="parTrans" cxnId="{8BB97EDD-44E1-F44C-B4E3-E3D3DF918F72}">
      <dgm:prSet/>
      <dgm:spPr/>
      <dgm:t>
        <a:bodyPr/>
        <a:lstStyle/>
        <a:p>
          <a:endParaRPr lang="fr-FR"/>
        </a:p>
      </dgm:t>
    </dgm:pt>
    <dgm:pt modelId="{5D8F0730-116D-5A47-AECA-3D352DA720AF}" type="sibTrans" cxnId="{8BB97EDD-44E1-F44C-B4E3-E3D3DF918F72}">
      <dgm:prSet/>
      <dgm:spPr/>
      <dgm:t>
        <a:bodyPr/>
        <a:lstStyle/>
        <a:p>
          <a:endParaRPr lang="fr-FR"/>
        </a:p>
      </dgm:t>
    </dgm:pt>
    <dgm:pt modelId="{DB0FC267-3F71-8544-8780-A9F19122C02F}">
      <dgm:prSet phldrT="[Texte]" custT="1"/>
      <dgm:spPr/>
      <dgm:t>
        <a:bodyPr/>
        <a:lstStyle/>
        <a:p>
          <a:r>
            <a:rPr lang="fr-FR" sz="1200" dirty="0"/>
            <a:t>Adresser à </a:t>
          </a:r>
          <a:r>
            <a:rPr lang="fr-FR" sz="1200" b="1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evasan@cht.pf</a:t>
          </a:r>
          <a:r>
            <a:rPr lang="fr-FR" sz="1200" b="1" dirty="0">
              <a:solidFill>
                <a:schemeClr val="tx1"/>
              </a:solidFill>
            </a:rPr>
            <a:t> </a:t>
          </a:r>
          <a:r>
            <a:rPr lang="fr-FR" sz="1200" dirty="0"/>
            <a:t>CR clinique récent sous </a:t>
          </a:r>
          <a:r>
            <a:rPr lang="fr-FR" sz="1200" u="sng" dirty="0"/>
            <a:t>5 jours</a:t>
          </a:r>
        </a:p>
      </dgm:t>
    </dgm:pt>
    <dgm:pt modelId="{D723AAB1-D041-3347-B4AC-B741E9B9741B}" type="parTrans" cxnId="{C6B827EB-30C5-CD41-A76E-0881D37F599F}">
      <dgm:prSet/>
      <dgm:spPr/>
      <dgm:t>
        <a:bodyPr/>
        <a:lstStyle/>
        <a:p>
          <a:endParaRPr lang="fr-FR"/>
        </a:p>
      </dgm:t>
    </dgm:pt>
    <dgm:pt modelId="{D61B1B9E-408A-A14F-8C27-BB0029EA4149}" type="sibTrans" cxnId="{C6B827EB-30C5-CD41-A76E-0881D37F599F}">
      <dgm:prSet/>
      <dgm:spPr/>
      <dgm:t>
        <a:bodyPr/>
        <a:lstStyle/>
        <a:p>
          <a:endParaRPr lang="fr-FR"/>
        </a:p>
      </dgm:t>
    </dgm:pt>
    <dgm:pt modelId="{2B7930AA-18D0-0C4A-9503-4FACEF175ED3}" type="pres">
      <dgm:prSet presAssocID="{523980F6-F50E-854C-87A0-7FBF958A7F7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B8A2D6F6-8C52-1845-93C2-110059D22420}" type="pres">
      <dgm:prSet presAssocID="{EA3B50AF-67FD-C24B-83F9-E8C5D24C38E1}" presName="horFlow" presStyleCnt="0"/>
      <dgm:spPr/>
    </dgm:pt>
    <dgm:pt modelId="{A34BD32E-2486-8B40-A3E4-107E72F5F22A}" type="pres">
      <dgm:prSet presAssocID="{EA3B50AF-67FD-C24B-83F9-E8C5D24C38E1}" presName="bigChev" presStyleLbl="node1" presStyleIdx="0" presStyleCnt="6" custScaleX="116895" custScaleY="144720" custLinFactNeighborX="-15374" custLinFactNeighborY="-3364"/>
      <dgm:spPr/>
    </dgm:pt>
    <dgm:pt modelId="{AC203F70-16A2-D14F-9F54-FDD1A3EF20FA}" type="pres">
      <dgm:prSet presAssocID="{452AF2CA-E102-3B4F-A809-D672B904A5EE}" presName="parTrans" presStyleCnt="0"/>
      <dgm:spPr/>
    </dgm:pt>
    <dgm:pt modelId="{F2C305EB-21A7-5345-981C-5E87E02D3010}" type="pres">
      <dgm:prSet presAssocID="{95BCC5F6-C755-C943-B49B-074489A0DE9F}" presName="node" presStyleLbl="alignAccFollowNode1" presStyleIdx="0" presStyleCnt="9" custScaleX="176355" custScaleY="161693">
        <dgm:presLayoutVars>
          <dgm:bulletEnabled val="1"/>
        </dgm:presLayoutVars>
      </dgm:prSet>
      <dgm:spPr/>
    </dgm:pt>
    <dgm:pt modelId="{EB3E0084-53EC-724B-9A54-1E58D26AEB5F}" type="pres">
      <dgm:prSet presAssocID="{7DF3E02E-B374-F44A-A547-7572552EEEAC}" presName="sibTrans" presStyleCnt="0"/>
      <dgm:spPr/>
    </dgm:pt>
    <dgm:pt modelId="{67FF3A83-97CF-EB43-A02F-15450F569152}" type="pres">
      <dgm:prSet presAssocID="{8AFADD5C-A877-224A-AD92-BEFF8B4C82F1}" presName="node" presStyleLbl="alignAccFollowNode1" presStyleIdx="1" presStyleCnt="9" custScaleX="155205" custScaleY="170595" custLinFactNeighborX="-3368" custLinFactNeighborY="2289">
        <dgm:presLayoutVars>
          <dgm:bulletEnabled val="1"/>
        </dgm:presLayoutVars>
      </dgm:prSet>
      <dgm:spPr/>
    </dgm:pt>
    <dgm:pt modelId="{C7144776-5D58-D24C-93DB-179CC24CD9FE}" type="pres">
      <dgm:prSet presAssocID="{EA3B50AF-67FD-C24B-83F9-E8C5D24C38E1}" presName="vSp" presStyleCnt="0"/>
      <dgm:spPr/>
    </dgm:pt>
    <dgm:pt modelId="{85700566-34A8-B94A-BB25-8D8005CD246A}" type="pres">
      <dgm:prSet presAssocID="{45761ED2-5E43-724B-9A51-303459EECADF}" presName="horFlow" presStyleCnt="0"/>
      <dgm:spPr/>
    </dgm:pt>
    <dgm:pt modelId="{36084677-A6E3-7C48-8111-5B4F4022BF5E}" type="pres">
      <dgm:prSet presAssocID="{45761ED2-5E43-724B-9A51-303459EECADF}" presName="bigChev" presStyleLbl="node1" presStyleIdx="1" presStyleCnt="6" custScaleX="115459"/>
      <dgm:spPr/>
    </dgm:pt>
    <dgm:pt modelId="{673271A0-B5FB-BA46-88CF-1BC61C5A8625}" type="pres">
      <dgm:prSet presAssocID="{F3FA8812-DE06-034B-986C-FBDD52A65846}" presName="parTrans" presStyleCnt="0"/>
      <dgm:spPr/>
    </dgm:pt>
    <dgm:pt modelId="{7F390DD8-3A87-9A4B-BAC4-5415348AF71F}" type="pres">
      <dgm:prSet presAssocID="{12FD17DB-A0B5-F14E-ADF5-857E172599A5}" presName="node" presStyleLbl="alignAccFollowNode1" presStyleIdx="2" presStyleCnt="9" custScaleX="170489" custScaleY="144370" custLinFactNeighborX="49412" custLinFactNeighborY="4324">
        <dgm:presLayoutVars>
          <dgm:bulletEnabled val="1"/>
        </dgm:presLayoutVars>
      </dgm:prSet>
      <dgm:spPr/>
    </dgm:pt>
    <dgm:pt modelId="{176A7381-7853-B942-991D-60DC30FDC1CA}" type="pres">
      <dgm:prSet presAssocID="{AA595705-CC36-A441-BCA0-0CE8B6449502}" presName="sibTrans" presStyleCnt="0"/>
      <dgm:spPr/>
    </dgm:pt>
    <dgm:pt modelId="{0B7806B8-8DA9-AE40-877D-A04DF03F3022}" type="pres">
      <dgm:prSet presAssocID="{A28DEE57-0CF6-F946-A256-0B0FBF54BBA5}" presName="node" presStyleLbl="alignAccFollowNode1" presStyleIdx="3" presStyleCnt="9" custScaleX="192186" custScaleY="141532" custLinFactNeighborX="83683" custLinFactNeighborY="5067">
        <dgm:presLayoutVars>
          <dgm:bulletEnabled val="1"/>
        </dgm:presLayoutVars>
      </dgm:prSet>
      <dgm:spPr/>
    </dgm:pt>
    <dgm:pt modelId="{DE604710-3734-8E45-9FAD-A6F0463CBE65}" type="pres">
      <dgm:prSet presAssocID="{45761ED2-5E43-724B-9A51-303459EECADF}" presName="vSp" presStyleCnt="0"/>
      <dgm:spPr/>
    </dgm:pt>
    <dgm:pt modelId="{E6BCA37B-80B2-6F49-95C5-349FA0C65129}" type="pres">
      <dgm:prSet presAssocID="{5D614194-BC51-644D-BCF1-0B4C86F12559}" presName="horFlow" presStyleCnt="0"/>
      <dgm:spPr/>
    </dgm:pt>
    <dgm:pt modelId="{00542D73-66DA-1D49-9B4F-3A5D7FE9B47C}" type="pres">
      <dgm:prSet presAssocID="{5D614194-BC51-644D-BCF1-0B4C86F12559}" presName="bigChev" presStyleLbl="node1" presStyleIdx="2" presStyleCnt="6"/>
      <dgm:spPr/>
    </dgm:pt>
    <dgm:pt modelId="{1DBBB31E-9CBC-6A48-9D5F-3DF83DD04A8B}" type="pres">
      <dgm:prSet presAssocID="{5433AAD6-A6F0-274E-A7EC-504433582CE7}" presName="parTrans" presStyleCnt="0"/>
      <dgm:spPr/>
    </dgm:pt>
    <dgm:pt modelId="{23D4F70D-B069-F442-AD24-5391147FE133}" type="pres">
      <dgm:prSet presAssocID="{7CC98B33-0EC9-7C4F-AF83-312CFA7DF1DB}" presName="node" presStyleLbl="alignAccFollowNode1" presStyleIdx="4" presStyleCnt="9" custScaleX="171400" custLinFactX="7710" custLinFactNeighborX="100000" custLinFactNeighborY="-7609">
        <dgm:presLayoutVars>
          <dgm:bulletEnabled val="1"/>
        </dgm:presLayoutVars>
      </dgm:prSet>
      <dgm:spPr/>
    </dgm:pt>
    <dgm:pt modelId="{CDC39EA0-6645-6F44-904B-3ED65FF598D6}" type="pres">
      <dgm:prSet presAssocID="{D6057104-F11B-3A42-8D1E-1ECBF4E17DC7}" presName="sibTrans" presStyleCnt="0"/>
      <dgm:spPr/>
    </dgm:pt>
    <dgm:pt modelId="{D2430287-C95C-8E40-AE43-2332598F7CBE}" type="pres">
      <dgm:prSet presAssocID="{0595B983-D07B-7D4E-BBF3-C770768AEFB4}" presName="node" presStyleLbl="alignAccFollowNode1" presStyleIdx="5" presStyleCnt="9" custScaleX="176594" custLinFactX="10630" custLinFactNeighborX="100000" custLinFactNeighborY="-4649">
        <dgm:presLayoutVars>
          <dgm:bulletEnabled val="1"/>
        </dgm:presLayoutVars>
      </dgm:prSet>
      <dgm:spPr/>
    </dgm:pt>
    <dgm:pt modelId="{45C7AA17-FB9A-3148-9F3B-DA6DCE44D36F}" type="pres">
      <dgm:prSet presAssocID="{5D614194-BC51-644D-BCF1-0B4C86F12559}" presName="vSp" presStyleCnt="0"/>
      <dgm:spPr/>
    </dgm:pt>
    <dgm:pt modelId="{3704F910-EBB9-384A-8D97-6A452BD4DF37}" type="pres">
      <dgm:prSet presAssocID="{BE810614-D8B5-B749-A252-6AD3E416629D}" presName="horFlow" presStyleCnt="0"/>
      <dgm:spPr/>
    </dgm:pt>
    <dgm:pt modelId="{490567B7-C44C-2143-BBA3-5D13069DB6FA}" type="pres">
      <dgm:prSet presAssocID="{BE810614-D8B5-B749-A252-6AD3E416629D}" presName="bigChev" presStyleLbl="node1" presStyleIdx="3" presStyleCnt="6"/>
      <dgm:spPr/>
    </dgm:pt>
    <dgm:pt modelId="{578CFA98-FC66-5D40-A3C0-DFF85F5E2816}" type="pres">
      <dgm:prSet presAssocID="{D723AAB1-D041-3347-B4AC-B741E9B9741B}" presName="parTrans" presStyleCnt="0"/>
      <dgm:spPr/>
    </dgm:pt>
    <dgm:pt modelId="{BEE22BF0-E07F-D847-BE68-4BD7B3C27939}" type="pres">
      <dgm:prSet presAssocID="{DB0FC267-3F71-8544-8780-A9F19122C02F}" presName="node" presStyleLbl="alignAccFollowNode1" presStyleIdx="6" presStyleCnt="9" custScaleX="309709" custLinFactX="3268" custLinFactNeighborX="100000" custLinFactNeighborY="-12860">
        <dgm:presLayoutVars>
          <dgm:bulletEnabled val="1"/>
        </dgm:presLayoutVars>
      </dgm:prSet>
      <dgm:spPr/>
    </dgm:pt>
    <dgm:pt modelId="{36E82C8F-EC86-F040-B49B-21FC49CC58AC}" type="pres">
      <dgm:prSet presAssocID="{BE810614-D8B5-B749-A252-6AD3E416629D}" presName="vSp" presStyleCnt="0"/>
      <dgm:spPr/>
    </dgm:pt>
    <dgm:pt modelId="{CFF90248-2AB4-AE4A-8A00-FA5BC104944B}" type="pres">
      <dgm:prSet presAssocID="{661F3ECF-F6E7-B644-A8B0-D20A95E65EA1}" presName="horFlow" presStyleCnt="0"/>
      <dgm:spPr/>
    </dgm:pt>
    <dgm:pt modelId="{B974A85B-1DC8-C945-B1A4-A49973B760AE}" type="pres">
      <dgm:prSet presAssocID="{661F3ECF-F6E7-B644-A8B0-D20A95E65EA1}" presName="bigChev" presStyleLbl="node1" presStyleIdx="4" presStyleCnt="6" custScaleY="110311"/>
      <dgm:spPr/>
    </dgm:pt>
    <dgm:pt modelId="{9D2653CE-8D0B-D74C-AA80-812BA673BAA9}" type="pres">
      <dgm:prSet presAssocID="{D00CB867-F1DE-074B-9E5A-CE7FBE4935EB}" presName="parTrans" presStyleCnt="0"/>
      <dgm:spPr/>
    </dgm:pt>
    <dgm:pt modelId="{FB6B2D7A-462D-2442-BD73-1E31E5686B5A}" type="pres">
      <dgm:prSet presAssocID="{30FD82DA-DC85-4B46-9282-154C86485271}" presName="node" presStyleLbl="alignAccFollowNode1" presStyleIdx="7" presStyleCnt="9" custScaleX="333599" custScaleY="145803">
        <dgm:presLayoutVars>
          <dgm:bulletEnabled val="1"/>
        </dgm:presLayoutVars>
      </dgm:prSet>
      <dgm:spPr/>
    </dgm:pt>
    <dgm:pt modelId="{DB4F0AFB-86AC-D94C-B9E7-9C0A7A26CF32}" type="pres">
      <dgm:prSet presAssocID="{661F3ECF-F6E7-B644-A8B0-D20A95E65EA1}" presName="vSp" presStyleCnt="0"/>
      <dgm:spPr/>
    </dgm:pt>
    <dgm:pt modelId="{9D4B2934-1534-4245-8CD4-BD01B4BE7068}" type="pres">
      <dgm:prSet presAssocID="{C1539616-5CDE-2B45-AFCE-AD0944EF9A78}" presName="horFlow" presStyleCnt="0"/>
      <dgm:spPr/>
    </dgm:pt>
    <dgm:pt modelId="{B20B74A6-EC9F-3C47-A9ED-3BB0E28B3F4F}" type="pres">
      <dgm:prSet presAssocID="{C1539616-5CDE-2B45-AFCE-AD0944EF9A78}" presName="bigChev" presStyleLbl="node1" presStyleIdx="5" presStyleCnt="6" custScaleY="125830"/>
      <dgm:spPr/>
    </dgm:pt>
    <dgm:pt modelId="{E3E0C072-42A2-DC4C-A3A0-11586E5D0F26}" type="pres">
      <dgm:prSet presAssocID="{2AA85E02-096F-044B-B8A6-F4F4A407BC1B}" presName="parTrans" presStyleCnt="0"/>
      <dgm:spPr/>
    </dgm:pt>
    <dgm:pt modelId="{5400D336-B5FE-AB4A-8941-0C98035C88D3}" type="pres">
      <dgm:prSet presAssocID="{B13AA029-026C-8D48-8BB9-9E96C3CD8CD2}" presName="node" presStyleLbl="alignAccFollowNode1" presStyleIdx="8" presStyleCnt="9" custScaleX="325755" custScaleY="151602">
        <dgm:presLayoutVars>
          <dgm:bulletEnabled val="1"/>
        </dgm:presLayoutVars>
      </dgm:prSet>
      <dgm:spPr/>
    </dgm:pt>
  </dgm:ptLst>
  <dgm:cxnLst>
    <dgm:cxn modelId="{235C3100-49AE-304E-8582-68DEB763C8AC}" type="presOf" srcId="{A28DEE57-0CF6-F946-A256-0B0FBF54BBA5}" destId="{0B7806B8-8DA9-AE40-877D-A04DF03F3022}" srcOrd="0" destOrd="0" presId="urn:microsoft.com/office/officeart/2005/8/layout/lProcess3"/>
    <dgm:cxn modelId="{14A27804-D4D1-8F4A-8C62-624400681FB1}" type="presOf" srcId="{C1539616-5CDE-2B45-AFCE-AD0944EF9A78}" destId="{B20B74A6-EC9F-3C47-A9ED-3BB0E28B3F4F}" srcOrd="0" destOrd="0" presId="urn:microsoft.com/office/officeart/2005/8/layout/lProcess3"/>
    <dgm:cxn modelId="{98F19C22-3D28-3B4B-8B04-BBFD4D218B4B}" type="presOf" srcId="{5D614194-BC51-644D-BCF1-0B4C86F12559}" destId="{00542D73-66DA-1D49-9B4F-3A5D7FE9B47C}" srcOrd="0" destOrd="0" presId="urn:microsoft.com/office/officeart/2005/8/layout/lProcess3"/>
    <dgm:cxn modelId="{4B943927-6A8E-C74E-AF34-56BE581CC57F}" type="presOf" srcId="{0595B983-D07B-7D4E-BBF3-C770768AEFB4}" destId="{D2430287-C95C-8E40-AE43-2332598F7CBE}" srcOrd="0" destOrd="0" presId="urn:microsoft.com/office/officeart/2005/8/layout/lProcess3"/>
    <dgm:cxn modelId="{0A182929-9F51-744F-AFD2-31511CCC89D3}" srcId="{523980F6-F50E-854C-87A0-7FBF958A7F7A}" destId="{661F3ECF-F6E7-B644-A8B0-D20A95E65EA1}" srcOrd="4" destOrd="0" parTransId="{9F9C4C30-437C-7C47-BA35-5DD33DEC5E8C}" sibTransId="{CABF39FD-957A-D149-9FA8-527DA1A25D12}"/>
    <dgm:cxn modelId="{2FEB7629-8530-094C-A10F-8DB532E73C2D}" type="presOf" srcId="{8AFADD5C-A877-224A-AD92-BEFF8B4C82F1}" destId="{67FF3A83-97CF-EB43-A02F-15450F569152}" srcOrd="0" destOrd="0" presId="urn:microsoft.com/office/officeart/2005/8/layout/lProcess3"/>
    <dgm:cxn modelId="{51F5982F-4507-FB4D-99B1-8140C8281F0B}" type="presOf" srcId="{BE810614-D8B5-B749-A252-6AD3E416629D}" destId="{490567B7-C44C-2143-BBA3-5D13069DB6FA}" srcOrd="0" destOrd="0" presId="urn:microsoft.com/office/officeart/2005/8/layout/lProcess3"/>
    <dgm:cxn modelId="{86B85E3E-7624-E84F-A800-C9D5960366E4}" type="presOf" srcId="{661F3ECF-F6E7-B644-A8B0-D20A95E65EA1}" destId="{B974A85B-1DC8-C945-B1A4-A49973B760AE}" srcOrd="0" destOrd="0" presId="urn:microsoft.com/office/officeart/2005/8/layout/lProcess3"/>
    <dgm:cxn modelId="{78098661-107D-6E40-A0AB-9EC9F752E5B9}" srcId="{523980F6-F50E-854C-87A0-7FBF958A7F7A}" destId="{45761ED2-5E43-724B-9A51-303459EECADF}" srcOrd="1" destOrd="0" parTransId="{F3D2633A-1F9D-7F46-A417-8C16472EF532}" sibTransId="{EB73F2BD-C925-4B4F-8134-3E5B2C3C2754}"/>
    <dgm:cxn modelId="{50B6AF43-FDAA-A743-861F-48D09669DFDA}" srcId="{661F3ECF-F6E7-B644-A8B0-D20A95E65EA1}" destId="{30FD82DA-DC85-4B46-9282-154C86485271}" srcOrd="0" destOrd="0" parTransId="{D00CB867-F1DE-074B-9E5A-CE7FBE4935EB}" sibTransId="{E016B835-7A32-1F42-9F82-AE171E488CFA}"/>
    <dgm:cxn modelId="{C7A5B245-CEF7-3844-A6F9-BD14668B1311}" srcId="{523980F6-F50E-854C-87A0-7FBF958A7F7A}" destId="{C1539616-5CDE-2B45-AFCE-AD0944EF9A78}" srcOrd="5" destOrd="0" parTransId="{222849D2-6956-0240-86C5-AB68D00FA453}" sibTransId="{AE3652A7-54CE-A44A-8053-DA994342833A}"/>
    <dgm:cxn modelId="{0A189373-0285-2443-996A-7F06A238E081}" type="presOf" srcId="{B13AA029-026C-8D48-8BB9-9E96C3CD8CD2}" destId="{5400D336-B5FE-AB4A-8941-0C98035C88D3}" srcOrd="0" destOrd="0" presId="urn:microsoft.com/office/officeart/2005/8/layout/lProcess3"/>
    <dgm:cxn modelId="{D6C8F453-0560-0745-84DC-26369E1DEB18}" srcId="{C1539616-5CDE-2B45-AFCE-AD0944EF9A78}" destId="{B13AA029-026C-8D48-8BB9-9E96C3CD8CD2}" srcOrd="0" destOrd="0" parTransId="{2AA85E02-096F-044B-B8A6-F4F4A407BC1B}" sibTransId="{7F5F9730-317B-B842-BCED-AF00F7F4B05E}"/>
    <dgm:cxn modelId="{564D8876-8EA2-3A4F-BD58-502242E81288}" type="presOf" srcId="{95BCC5F6-C755-C943-B49B-074489A0DE9F}" destId="{F2C305EB-21A7-5345-981C-5E87E02D3010}" srcOrd="0" destOrd="0" presId="urn:microsoft.com/office/officeart/2005/8/layout/lProcess3"/>
    <dgm:cxn modelId="{FD3C2C7B-0AFE-A049-B116-461A1D31EE95}" srcId="{45761ED2-5E43-724B-9A51-303459EECADF}" destId="{12FD17DB-A0B5-F14E-ADF5-857E172599A5}" srcOrd="0" destOrd="0" parTransId="{F3FA8812-DE06-034B-986C-FBDD52A65846}" sibTransId="{AA595705-CC36-A441-BCA0-0CE8B6449502}"/>
    <dgm:cxn modelId="{267D0C83-3521-3E4E-B699-EED649759246}" type="presOf" srcId="{523980F6-F50E-854C-87A0-7FBF958A7F7A}" destId="{2B7930AA-18D0-0C4A-9503-4FACEF175ED3}" srcOrd="0" destOrd="0" presId="urn:microsoft.com/office/officeart/2005/8/layout/lProcess3"/>
    <dgm:cxn modelId="{96FD2796-338E-A74A-AE1D-9557D9706837}" type="presOf" srcId="{DB0FC267-3F71-8544-8780-A9F19122C02F}" destId="{BEE22BF0-E07F-D847-BE68-4BD7B3C27939}" srcOrd="0" destOrd="0" presId="urn:microsoft.com/office/officeart/2005/8/layout/lProcess3"/>
    <dgm:cxn modelId="{188FC89F-4D04-2E41-B524-4CFFE56AA7D8}" type="presOf" srcId="{EA3B50AF-67FD-C24B-83F9-E8C5D24C38E1}" destId="{A34BD32E-2486-8B40-A3E4-107E72F5F22A}" srcOrd="0" destOrd="0" presId="urn:microsoft.com/office/officeart/2005/8/layout/lProcess3"/>
    <dgm:cxn modelId="{D91BD9A4-A92C-144F-880A-54358B3DDAC7}" type="presOf" srcId="{30FD82DA-DC85-4B46-9282-154C86485271}" destId="{FB6B2D7A-462D-2442-BD73-1E31E5686B5A}" srcOrd="0" destOrd="0" presId="urn:microsoft.com/office/officeart/2005/8/layout/lProcess3"/>
    <dgm:cxn modelId="{6A66E4B2-3302-FB4E-AE96-46D7990D040B}" srcId="{5D614194-BC51-644D-BCF1-0B4C86F12559}" destId="{7CC98B33-0EC9-7C4F-AF83-312CFA7DF1DB}" srcOrd="0" destOrd="0" parTransId="{5433AAD6-A6F0-274E-A7EC-504433582CE7}" sibTransId="{D6057104-F11B-3A42-8D1E-1ECBF4E17DC7}"/>
    <dgm:cxn modelId="{2B0F4FBE-45E3-D148-AEED-0EBE4861EEC4}" srcId="{523980F6-F50E-854C-87A0-7FBF958A7F7A}" destId="{5D614194-BC51-644D-BCF1-0B4C86F12559}" srcOrd="2" destOrd="0" parTransId="{BDDDE190-BFD8-3A44-B359-38C3EF951F65}" sibTransId="{3A91861B-22D1-C44C-A47F-E21A58FB026D}"/>
    <dgm:cxn modelId="{29E36CCA-1D08-6B4C-B83E-363BE42CBBDD}" srcId="{5D614194-BC51-644D-BCF1-0B4C86F12559}" destId="{0595B983-D07B-7D4E-BBF3-C770768AEFB4}" srcOrd="1" destOrd="0" parTransId="{43297D7F-A8C8-AC4E-BE18-D97085FE2C24}" sibTransId="{D2E6BAB5-8BEB-7441-B284-BCE4EA22E735}"/>
    <dgm:cxn modelId="{C75930CC-0615-2A45-A72B-EC1753987820}" type="presOf" srcId="{45761ED2-5E43-724B-9A51-303459EECADF}" destId="{36084677-A6E3-7C48-8111-5B4F4022BF5E}" srcOrd="0" destOrd="0" presId="urn:microsoft.com/office/officeart/2005/8/layout/lProcess3"/>
    <dgm:cxn modelId="{E0EF87D2-1B0D-4242-9637-B2FA82CFB739}" srcId="{EA3B50AF-67FD-C24B-83F9-E8C5D24C38E1}" destId="{8AFADD5C-A877-224A-AD92-BEFF8B4C82F1}" srcOrd="1" destOrd="0" parTransId="{6DCD3B8A-693A-C246-9F2D-CCE4B18C0EE2}" sibTransId="{2D90691C-D329-8E4A-84CF-DC12EFA8CCF6}"/>
    <dgm:cxn modelId="{8BB97EDD-44E1-F44C-B4E3-E3D3DF918F72}" srcId="{523980F6-F50E-854C-87A0-7FBF958A7F7A}" destId="{BE810614-D8B5-B749-A252-6AD3E416629D}" srcOrd="3" destOrd="0" parTransId="{9EB57E37-BFBF-3E48-A6B6-964E57293885}" sibTransId="{5D8F0730-116D-5A47-AECA-3D352DA720AF}"/>
    <dgm:cxn modelId="{6D5D17E1-16D4-744D-923D-0788634C2376}" type="presOf" srcId="{7CC98B33-0EC9-7C4F-AF83-312CFA7DF1DB}" destId="{23D4F70D-B069-F442-AD24-5391147FE133}" srcOrd="0" destOrd="0" presId="urn:microsoft.com/office/officeart/2005/8/layout/lProcess3"/>
    <dgm:cxn modelId="{560720E4-54E9-8F4C-B0E8-295B25BFA91B}" srcId="{EA3B50AF-67FD-C24B-83F9-E8C5D24C38E1}" destId="{95BCC5F6-C755-C943-B49B-074489A0DE9F}" srcOrd="0" destOrd="0" parTransId="{452AF2CA-E102-3B4F-A809-D672B904A5EE}" sibTransId="{7DF3E02E-B374-F44A-A547-7572552EEEAC}"/>
    <dgm:cxn modelId="{C6B827EB-30C5-CD41-A76E-0881D37F599F}" srcId="{BE810614-D8B5-B749-A252-6AD3E416629D}" destId="{DB0FC267-3F71-8544-8780-A9F19122C02F}" srcOrd="0" destOrd="0" parTransId="{D723AAB1-D041-3347-B4AC-B741E9B9741B}" sibTransId="{D61B1B9E-408A-A14F-8C27-BB0029EA4149}"/>
    <dgm:cxn modelId="{39C1ACEE-457F-5B44-A0D4-842DBE9C9CD6}" srcId="{45761ED2-5E43-724B-9A51-303459EECADF}" destId="{A28DEE57-0CF6-F946-A256-0B0FBF54BBA5}" srcOrd="1" destOrd="0" parTransId="{94F320A4-6BBE-524A-8705-202CCC6BA641}" sibTransId="{25F761C1-FA71-D245-AF83-32A6775DD223}"/>
    <dgm:cxn modelId="{DC1032F2-61BA-C346-B30D-27F08640AF47}" srcId="{523980F6-F50E-854C-87A0-7FBF958A7F7A}" destId="{EA3B50AF-67FD-C24B-83F9-E8C5D24C38E1}" srcOrd="0" destOrd="0" parTransId="{9804FEA0-A794-D34A-8C0F-9B1B359C2DD5}" sibTransId="{62494032-05E5-8C4B-836C-12FF2E400B58}"/>
    <dgm:cxn modelId="{EAF601FC-4AF5-B94F-84F9-5298A0F08C5B}" type="presOf" srcId="{12FD17DB-A0B5-F14E-ADF5-857E172599A5}" destId="{7F390DD8-3A87-9A4B-BAC4-5415348AF71F}" srcOrd="0" destOrd="0" presId="urn:microsoft.com/office/officeart/2005/8/layout/lProcess3"/>
    <dgm:cxn modelId="{CDCCD0DA-D0C1-F147-B89D-DFDDD9D1477A}" type="presParOf" srcId="{2B7930AA-18D0-0C4A-9503-4FACEF175ED3}" destId="{B8A2D6F6-8C52-1845-93C2-110059D22420}" srcOrd="0" destOrd="0" presId="urn:microsoft.com/office/officeart/2005/8/layout/lProcess3"/>
    <dgm:cxn modelId="{A47A9456-EDB6-564C-87A5-6B47F9980285}" type="presParOf" srcId="{B8A2D6F6-8C52-1845-93C2-110059D22420}" destId="{A34BD32E-2486-8B40-A3E4-107E72F5F22A}" srcOrd="0" destOrd="0" presId="urn:microsoft.com/office/officeart/2005/8/layout/lProcess3"/>
    <dgm:cxn modelId="{62B684E0-3C46-FC40-A849-ACA85606E50C}" type="presParOf" srcId="{B8A2D6F6-8C52-1845-93C2-110059D22420}" destId="{AC203F70-16A2-D14F-9F54-FDD1A3EF20FA}" srcOrd="1" destOrd="0" presId="urn:microsoft.com/office/officeart/2005/8/layout/lProcess3"/>
    <dgm:cxn modelId="{377F7B7C-6047-B04F-9166-463281186BFC}" type="presParOf" srcId="{B8A2D6F6-8C52-1845-93C2-110059D22420}" destId="{F2C305EB-21A7-5345-981C-5E87E02D3010}" srcOrd="2" destOrd="0" presId="urn:microsoft.com/office/officeart/2005/8/layout/lProcess3"/>
    <dgm:cxn modelId="{7CD5622C-DFF3-9A49-975F-A4600C910D9D}" type="presParOf" srcId="{B8A2D6F6-8C52-1845-93C2-110059D22420}" destId="{EB3E0084-53EC-724B-9A54-1E58D26AEB5F}" srcOrd="3" destOrd="0" presId="urn:microsoft.com/office/officeart/2005/8/layout/lProcess3"/>
    <dgm:cxn modelId="{ABA7D144-DD79-734A-BF81-B2C7C864434A}" type="presParOf" srcId="{B8A2D6F6-8C52-1845-93C2-110059D22420}" destId="{67FF3A83-97CF-EB43-A02F-15450F569152}" srcOrd="4" destOrd="0" presId="urn:microsoft.com/office/officeart/2005/8/layout/lProcess3"/>
    <dgm:cxn modelId="{411B7185-6CAD-D74A-920A-4EF8D02B2E9A}" type="presParOf" srcId="{2B7930AA-18D0-0C4A-9503-4FACEF175ED3}" destId="{C7144776-5D58-D24C-93DB-179CC24CD9FE}" srcOrd="1" destOrd="0" presId="urn:microsoft.com/office/officeart/2005/8/layout/lProcess3"/>
    <dgm:cxn modelId="{DA58E0B6-2B0C-2143-A7AA-1D88686C6503}" type="presParOf" srcId="{2B7930AA-18D0-0C4A-9503-4FACEF175ED3}" destId="{85700566-34A8-B94A-BB25-8D8005CD246A}" srcOrd="2" destOrd="0" presId="urn:microsoft.com/office/officeart/2005/8/layout/lProcess3"/>
    <dgm:cxn modelId="{555E957E-2FCF-9748-9708-452362B9B748}" type="presParOf" srcId="{85700566-34A8-B94A-BB25-8D8005CD246A}" destId="{36084677-A6E3-7C48-8111-5B4F4022BF5E}" srcOrd="0" destOrd="0" presId="urn:microsoft.com/office/officeart/2005/8/layout/lProcess3"/>
    <dgm:cxn modelId="{64A482B9-5927-BE4A-B32E-A5056B533174}" type="presParOf" srcId="{85700566-34A8-B94A-BB25-8D8005CD246A}" destId="{673271A0-B5FB-BA46-88CF-1BC61C5A8625}" srcOrd="1" destOrd="0" presId="urn:microsoft.com/office/officeart/2005/8/layout/lProcess3"/>
    <dgm:cxn modelId="{D16443DC-3C4B-C840-9B37-33F217DF0F85}" type="presParOf" srcId="{85700566-34A8-B94A-BB25-8D8005CD246A}" destId="{7F390DD8-3A87-9A4B-BAC4-5415348AF71F}" srcOrd="2" destOrd="0" presId="urn:microsoft.com/office/officeart/2005/8/layout/lProcess3"/>
    <dgm:cxn modelId="{9BFCB5B0-175B-914F-A562-F3DF555CD8DB}" type="presParOf" srcId="{85700566-34A8-B94A-BB25-8D8005CD246A}" destId="{176A7381-7853-B942-991D-60DC30FDC1CA}" srcOrd="3" destOrd="0" presId="urn:microsoft.com/office/officeart/2005/8/layout/lProcess3"/>
    <dgm:cxn modelId="{07431D54-8422-9D40-A120-A66D0BD988E8}" type="presParOf" srcId="{85700566-34A8-B94A-BB25-8D8005CD246A}" destId="{0B7806B8-8DA9-AE40-877D-A04DF03F3022}" srcOrd="4" destOrd="0" presId="urn:microsoft.com/office/officeart/2005/8/layout/lProcess3"/>
    <dgm:cxn modelId="{87B8CA3F-7F5E-EE48-9605-466F95E2CCC0}" type="presParOf" srcId="{2B7930AA-18D0-0C4A-9503-4FACEF175ED3}" destId="{DE604710-3734-8E45-9FAD-A6F0463CBE65}" srcOrd="3" destOrd="0" presId="urn:microsoft.com/office/officeart/2005/8/layout/lProcess3"/>
    <dgm:cxn modelId="{43B15FB1-D718-A646-8FC6-C51DE686C6B9}" type="presParOf" srcId="{2B7930AA-18D0-0C4A-9503-4FACEF175ED3}" destId="{E6BCA37B-80B2-6F49-95C5-349FA0C65129}" srcOrd="4" destOrd="0" presId="urn:microsoft.com/office/officeart/2005/8/layout/lProcess3"/>
    <dgm:cxn modelId="{4ACF8191-05A7-BA47-AF63-F77A895231D7}" type="presParOf" srcId="{E6BCA37B-80B2-6F49-95C5-349FA0C65129}" destId="{00542D73-66DA-1D49-9B4F-3A5D7FE9B47C}" srcOrd="0" destOrd="0" presId="urn:microsoft.com/office/officeart/2005/8/layout/lProcess3"/>
    <dgm:cxn modelId="{3BF81318-85C3-464D-9365-550C52518B06}" type="presParOf" srcId="{E6BCA37B-80B2-6F49-95C5-349FA0C65129}" destId="{1DBBB31E-9CBC-6A48-9D5F-3DF83DD04A8B}" srcOrd="1" destOrd="0" presId="urn:microsoft.com/office/officeart/2005/8/layout/lProcess3"/>
    <dgm:cxn modelId="{A32C8507-55CB-514E-9373-0388FECC7881}" type="presParOf" srcId="{E6BCA37B-80B2-6F49-95C5-349FA0C65129}" destId="{23D4F70D-B069-F442-AD24-5391147FE133}" srcOrd="2" destOrd="0" presId="urn:microsoft.com/office/officeart/2005/8/layout/lProcess3"/>
    <dgm:cxn modelId="{519423EF-0577-7744-B740-5F972F59CE38}" type="presParOf" srcId="{E6BCA37B-80B2-6F49-95C5-349FA0C65129}" destId="{CDC39EA0-6645-6F44-904B-3ED65FF598D6}" srcOrd="3" destOrd="0" presId="urn:microsoft.com/office/officeart/2005/8/layout/lProcess3"/>
    <dgm:cxn modelId="{6A91AFD4-C051-194F-85F6-B52260B9FFC1}" type="presParOf" srcId="{E6BCA37B-80B2-6F49-95C5-349FA0C65129}" destId="{D2430287-C95C-8E40-AE43-2332598F7CBE}" srcOrd="4" destOrd="0" presId="urn:microsoft.com/office/officeart/2005/8/layout/lProcess3"/>
    <dgm:cxn modelId="{02744149-5EDB-CE48-87F2-BD5FBEE79EDC}" type="presParOf" srcId="{2B7930AA-18D0-0C4A-9503-4FACEF175ED3}" destId="{45C7AA17-FB9A-3148-9F3B-DA6DCE44D36F}" srcOrd="5" destOrd="0" presId="urn:microsoft.com/office/officeart/2005/8/layout/lProcess3"/>
    <dgm:cxn modelId="{264BF0D0-734A-584A-92A5-AE4B922CE891}" type="presParOf" srcId="{2B7930AA-18D0-0C4A-9503-4FACEF175ED3}" destId="{3704F910-EBB9-384A-8D97-6A452BD4DF37}" srcOrd="6" destOrd="0" presId="urn:microsoft.com/office/officeart/2005/8/layout/lProcess3"/>
    <dgm:cxn modelId="{1ADAEC98-B614-4542-8562-9436BAEEF062}" type="presParOf" srcId="{3704F910-EBB9-384A-8D97-6A452BD4DF37}" destId="{490567B7-C44C-2143-BBA3-5D13069DB6FA}" srcOrd="0" destOrd="0" presId="urn:microsoft.com/office/officeart/2005/8/layout/lProcess3"/>
    <dgm:cxn modelId="{628C609C-F5D8-E34E-850A-DADA3A2D8AF3}" type="presParOf" srcId="{3704F910-EBB9-384A-8D97-6A452BD4DF37}" destId="{578CFA98-FC66-5D40-A3C0-DFF85F5E2816}" srcOrd="1" destOrd="0" presId="urn:microsoft.com/office/officeart/2005/8/layout/lProcess3"/>
    <dgm:cxn modelId="{5A2ADE2F-07C5-8D4C-A74B-EC89EAD59F93}" type="presParOf" srcId="{3704F910-EBB9-384A-8D97-6A452BD4DF37}" destId="{BEE22BF0-E07F-D847-BE68-4BD7B3C27939}" srcOrd="2" destOrd="0" presId="urn:microsoft.com/office/officeart/2005/8/layout/lProcess3"/>
    <dgm:cxn modelId="{DA6EF5AD-4979-D54C-9DDE-DA3F90CC1F51}" type="presParOf" srcId="{2B7930AA-18D0-0C4A-9503-4FACEF175ED3}" destId="{36E82C8F-EC86-F040-B49B-21FC49CC58AC}" srcOrd="7" destOrd="0" presId="urn:microsoft.com/office/officeart/2005/8/layout/lProcess3"/>
    <dgm:cxn modelId="{7A8CAB2D-C278-B245-9180-25B10399641E}" type="presParOf" srcId="{2B7930AA-18D0-0C4A-9503-4FACEF175ED3}" destId="{CFF90248-2AB4-AE4A-8A00-FA5BC104944B}" srcOrd="8" destOrd="0" presId="urn:microsoft.com/office/officeart/2005/8/layout/lProcess3"/>
    <dgm:cxn modelId="{77AF64F7-1F01-A545-885D-2F1450A589E7}" type="presParOf" srcId="{CFF90248-2AB4-AE4A-8A00-FA5BC104944B}" destId="{B974A85B-1DC8-C945-B1A4-A49973B760AE}" srcOrd="0" destOrd="0" presId="urn:microsoft.com/office/officeart/2005/8/layout/lProcess3"/>
    <dgm:cxn modelId="{264BF4DB-CD78-4A4B-BB64-AA2B41F75D21}" type="presParOf" srcId="{CFF90248-2AB4-AE4A-8A00-FA5BC104944B}" destId="{9D2653CE-8D0B-D74C-AA80-812BA673BAA9}" srcOrd="1" destOrd="0" presId="urn:microsoft.com/office/officeart/2005/8/layout/lProcess3"/>
    <dgm:cxn modelId="{227A72EF-AD28-D948-B40E-77A98005A4E5}" type="presParOf" srcId="{CFF90248-2AB4-AE4A-8A00-FA5BC104944B}" destId="{FB6B2D7A-462D-2442-BD73-1E31E5686B5A}" srcOrd="2" destOrd="0" presId="urn:microsoft.com/office/officeart/2005/8/layout/lProcess3"/>
    <dgm:cxn modelId="{598434E7-A04A-8449-B4C4-636DE91AFA34}" type="presParOf" srcId="{2B7930AA-18D0-0C4A-9503-4FACEF175ED3}" destId="{DB4F0AFB-86AC-D94C-B9E7-9C0A7A26CF32}" srcOrd="9" destOrd="0" presId="urn:microsoft.com/office/officeart/2005/8/layout/lProcess3"/>
    <dgm:cxn modelId="{910DF1FB-FE28-194B-A656-5C45B5ADF132}" type="presParOf" srcId="{2B7930AA-18D0-0C4A-9503-4FACEF175ED3}" destId="{9D4B2934-1534-4245-8CD4-BD01B4BE7068}" srcOrd="10" destOrd="0" presId="urn:microsoft.com/office/officeart/2005/8/layout/lProcess3"/>
    <dgm:cxn modelId="{A7BD1C51-94D7-4849-9D70-B0D3B5766C42}" type="presParOf" srcId="{9D4B2934-1534-4245-8CD4-BD01B4BE7068}" destId="{B20B74A6-EC9F-3C47-A9ED-3BB0E28B3F4F}" srcOrd="0" destOrd="0" presId="urn:microsoft.com/office/officeart/2005/8/layout/lProcess3"/>
    <dgm:cxn modelId="{50F43535-EECB-F54A-829F-72EBBCE6306B}" type="presParOf" srcId="{9D4B2934-1534-4245-8CD4-BD01B4BE7068}" destId="{E3E0C072-42A2-DC4C-A3A0-11586E5D0F26}" srcOrd="1" destOrd="0" presId="urn:microsoft.com/office/officeart/2005/8/layout/lProcess3"/>
    <dgm:cxn modelId="{250AB92C-BEC1-8D4A-8578-554DEC560EBD}" type="presParOf" srcId="{9D4B2934-1534-4245-8CD4-BD01B4BE7068}" destId="{5400D336-B5FE-AB4A-8941-0C98035C88D3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BD32E-2486-8B40-A3E4-107E72F5F22A}">
      <dsp:nvSpPr>
        <dsp:cNvPr id="0" name=""/>
        <dsp:cNvSpPr/>
      </dsp:nvSpPr>
      <dsp:spPr>
        <a:xfrm>
          <a:off x="0" y="257943"/>
          <a:ext cx="1970941" cy="976037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Pendant la consultation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médecin référent // patient</a:t>
          </a:r>
        </a:p>
      </dsp:txBody>
      <dsp:txXfrm>
        <a:off x="488019" y="257943"/>
        <a:ext cx="994904" cy="976037"/>
      </dsp:txXfrm>
    </dsp:sp>
    <dsp:sp modelId="{F2C305EB-21A7-5345-981C-5E87E02D3010}">
      <dsp:nvSpPr>
        <dsp:cNvPr id="0" name=""/>
        <dsp:cNvSpPr/>
      </dsp:nvSpPr>
      <dsp:spPr>
        <a:xfrm>
          <a:off x="1755780" y="316089"/>
          <a:ext cx="2467991" cy="90512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Vérifier si </a:t>
          </a:r>
          <a:r>
            <a:rPr lang="fr-FR" sz="1200" b="1" kern="1200" dirty="0"/>
            <a:t>passeport valide &gt; 6 </a:t>
          </a:r>
          <a:r>
            <a:rPr lang="fr-FR" sz="1200" kern="1200" dirty="0"/>
            <a:t>mois après la date présumée de retour </a:t>
          </a:r>
        </a:p>
      </dsp:txBody>
      <dsp:txXfrm>
        <a:off x="2208341" y="316089"/>
        <a:ext cx="1562870" cy="905121"/>
      </dsp:txXfrm>
    </dsp:sp>
    <dsp:sp modelId="{67FF3A83-97CF-EB43-A02F-15450F569152}">
      <dsp:nvSpPr>
        <dsp:cNvPr id="0" name=""/>
        <dsp:cNvSpPr/>
      </dsp:nvSpPr>
      <dsp:spPr>
        <a:xfrm>
          <a:off x="4021250" y="303987"/>
          <a:ext cx="2172008" cy="95495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Si Besoin de passeport: </a:t>
          </a:r>
          <a:r>
            <a:rPr lang="fr-FR" sz="1200" b="1" kern="1200" dirty="0"/>
            <a:t>+ 5 semaines délai  avant le RDV</a:t>
          </a:r>
        </a:p>
      </dsp:txBody>
      <dsp:txXfrm>
        <a:off x="4498727" y="303987"/>
        <a:ext cx="1217055" cy="954953"/>
      </dsp:txXfrm>
    </dsp:sp>
    <dsp:sp modelId="{36084677-A6E3-7C48-8111-5B4F4022BF5E}">
      <dsp:nvSpPr>
        <dsp:cNvPr id="0" name=""/>
        <dsp:cNvSpPr/>
      </dsp:nvSpPr>
      <dsp:spPr>
        <a:xfrm>
          <a:off x="4029" y="1417949"/>
          <a:ext cx="1946729" cy="674431"/>
        </a:xfrm>
        <a:prstGeom prst="chevron">
          <a:avLst/>
        </a:prstGeom>
        <a:solidFill>
          <a:schemeClr val="accent1">
            <a:shade val="80000"/>
            <a:hueOff val="109120"/>
            <a:satOff val="-11378"/>
            <a:lumOff val="76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Médecin référent</a:t>
          </a:r>
        </a:p>
      </dsp:txBody>
      <dsp:txXfrm>
        <a:off x="341245" y="1417949"/>
        <a:ext cx="1272298" cy="674431"/>
      </dsp:txXfrm>
    </dsp:sp>
    <dsp:sp modelId="{7F390DD8-3A87-9A4B-BAC4-5415348AF71F}">
      <dsp:nvSpPr>
        <dsp:cNvPr id="0" name=""/>
        <dsp:cNvSpPr/>
      </dsp:nvSpPr>
      <dsp:spPr>
        <a:xfrm>
          <a:off x="1828377" y="1375294"/>
          <a:ext cx="2385899" cy="8081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Fixer le RDV avec établissement d’accueil avec en </a:t>
          </a:r>
          <a:r>
            <a:rPr lang="fr-FR" sz="1200" u="sng" kern="1200" dirty="0"/>
            <a:t>copie evasan@cht.pf</a:t>
          </a:r>
        </a:p>
      </dsp:txBody>
      <dsp:txXfrm>
        <a:off x="2232453" y="1375294"/>
        <a:ext cx="1577748" cy="808151"/>
      </dsp:txXfrm>
    </dsp:sp>
    <dsp:sp modelId="{0B7806B8-8DA9-AE40-877D-A04DF03F3022}">
      <dsp:nvSpPr>
        <dsp:cNvPr id="0" name=""/>
        <dsp:cNvSpPr/>
      </dsp:nvSpPr>
      <dsp:spPr>
        <a:xfrm>
          <a:off x="3925574" y="1387396"/>
          <a:ext cx="2689537" cy="79226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Récupérer le </a:t>
          </a:r>
          <a:r>
            <a:rPr lang="fr-FR" sz="1200" b="1" kern="1200" dirty="0"/>
            <a:t>RDV PRECIS</a:t>
          </a:r>
          <a:r>
            <a:rPr lang="fr-FR" sz="1200" kern="1200" dirty="0"/>
            <a:t> (coordonnées du patient, date, heure, lieu du RDV avec qui )</a:t>
          </a:r>
        </a:p>
      </dsp:txBody>
      <dsp:txXfrm>
        <a:off x="4321707" y="1387396"/>
        <a:ext cx="1897272" cy="792265"/>
      </dsp:txXfrm>
    </dsp:sp>
    <dsp:sp modelId="{00542D73-66DA-1D49-9B4F-3A5D7FE9B47C}">
      <dsp:nvSpPr>
        <dsp:cNvPr id="0" name=""/>
        <dsp:cNvSpPr/>
      </dsp:nvSpPr>
      <dsp:spPr>
        <a:xfrm>
          <a:off x="4029" y="2253661"/>
          <a:ext cx="1686078" cy="674431"/>
        </a:xfrm>
        <a:prstGeom prst="chevron">
          <a:avLst/>
        </a:prstGeom>
        <a:solidFill>
          <a:schemeClr val="accent1">
            <a:shade val="80000"/>
            <a:hueOff val="218239"/>
            <a:satOff val="-22757"/>
            <a:lumOff val="152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Médecin référent</a:t>
          </a:r>
        </a:p>
      </dsp:txBody>
      <dsp:txXfrm>
        <a:off x="341245" y="2253661"/>
        <a:ext cx="1011647" cy="674431"/>
      </dsp:txXfrm>
    </dsp:sp>
    <dsp:sp modelId="{23D4F70D-B069-F442-AD24-5391147FE133}">
      <dsp:nvSpPr>
        <dsp:cNvPr id="0" name=""/>
        <dsp:cNvSpPr/>
      </dsp:nvSpPr>
      <dsp:spPr>
        <a:xfrm>
          <a:off x="1774736" y="2268394"/>
          <a:ext cx="2398648" cy="55977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 Compléter le dossier d’evasan ( 3 feuilles)</a:t>
          </a:r>
        </a:p>
      </dsp:txBody>
      <dsp:txXfrm>
        <a:off x="2054625" y="2268394"/>
        <a:ext cx="1838870" cy="559778"/>
      </dsp:txXfrm>
    </dsp:sp>
    <dsp:sp modelId="{D2430287-C95C-8E40-AE43-2332598F7CBE}">
      <dsp:nvSpPr>
        <dsp:cNvPr id="0" name=""/>
        <dsp:cNvSpPr/>
      </dsp:nvSpPr>
      <dsp:spPr>
        <a:xfrm>
          <a:off x="4018326" y="2284963"/>
          <a:ext cx="2471335" cy="55977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Transmettre le dossier complet et signé à </a:t>
          </a:r>
          <a:r>
            <a:rPr lang="fr-FR" sz="1200" b="1" kern="1200" dirty="0"/>
            <a:t>evasan@cht.pf</a:t>
          </a:r>
        </a:p>
      </dsp:txBody>
      <dsp:txXfrm>
        <a:off x="4298215" y="2284963"/>
        <a:ext cx="1911557" cy="559778"/>
      </dsp:txXfrm>
    </dsp:sp>
    <dsp:sp modelId="{490567B7-C44C-2143-BBA3-5D13069DB6FA}">
      <dsp:nvSpPr>
        <dsp:cNvPr id="0" name=""/>
        <dsp:cNvSpPr/>
      </dsp:nvSpPr>
      <dsp:spPr>
        <a:xfrm>
          <a:off x="4029" y="3022512"/>
          <a:ext cx="1686078" cy="674431"/>
        </a:xfrm>
        <a:prstGeom prst="chevron">
          <a:avLst/>
        </a:prstGeom>
        <a:solidFill>
          <a:schemeClr val="accent1">
            <a:shade val="80000"/>
            <a:hueOff val="327359"/>
            <a:satOff val="-34135"/>
            <a:lumOff val="229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secrétariat</a:t>
          </a:r>
        </a:p>
      </dsp:txBody>
      <dsp:txXfrm>
        <a:off x="341245" y="3022512"/>
        <a:ext cx="1011647" cy="674431"/>
      </dsp:txXfrm>
    </dsp:sp>
    <dsp:sp modelId="{BEE22BF0-E07F-D847-BE68-4BD7B3C27939}">
      <dsp:nvSpPr>
        <dsp:cNvPr id="0" name=""/>
        <dsp:cNvSpPr/>
      </dsp:nvSpPr>
      <dsp:spPr>
        <a:xfrm>
          <a:off x="1735841" y="3007852"/>
          <a:ext cx="4334207" cy="55977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Adresser à </a:t>
          </a:r>
          <a:r>
            <a:rPr lang="fr-FR" sz="1200" b="1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evasan@cht.pf</a:t>
          </a:r>
          <a:r>
            <a:rPr lang="fr-FR" sz="1200" b="1" kern="1200" dirty="0">
              <a:solidFill>
                <a:schemeClr val="tx1"/>
              </a:solidFill>
            </a:rPr>
            <a:t> </a:t>
          </a:r>
          <a:r>
            <a:rPr lang="fr-FR" sz="1200" kern="1200" dirty="0"/>
            <a:t>CR clinique récent sous </a:t>
          </a:r>
          <a:r>
            <a:rPr lang="fr-FR" sz="1200" u="sng" kern="1200" dirty="0"/>
            <a:t>5 jours</a:t>
          </a:r>
        </a:p>
      </dsp:txBody>
      <dsp:txXfrm>
        <a:off x="2015730" y="3007852"/>
        <a:ext cx="3774429" cy="559778"/>
      </dsp:txXfrm>
    </dsp:sp>
    <dsp:sp modelId="{B974A85B-1DC8-C945-B1A4-A49973B760AE}">
      <dsp:nvSpPr>
        <dsp:cNvPr id="0" name=""/>
        <dsp:cNvSpPr/>
      </dsp:nvSpPr>
      <dsp:spPr>
        <a:xfrm>
          <a:off x="4029" y="3827465"/>
          <a:ext cx="1686078" cy="743971"/>
        </a:xfrm>
        <a:prstGeom prst="chevron">
          <a:avLst/>
        </a:prstGeom>
        <a:solidFill>
          <a:schemeClr val="accent1">
            <a:shade val="80000"/>
            <a:hueOff val="436479"/>
            <a:satOff val="-45514"/>
            <a:lumOff val="305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 CAP Evasan</a:t>
          </a:r>
        </a:p>
      </dsp:txBody>
      <dsp:txXfrm>
        <a:off x="376015" y="3827465"/>
        <a:ext cx="942107" cy="743971"/>
      </dsp:txXfrm>
    </dsp:sp>
    <dsp:sp modelId="{FB6B2D7A-462D-2442-BD73-1E31E5686B5A}">
      <dsp:nvSpPr>
        <dsp:cNvPr id="0" name=""/>
        <dsp:cNvSpPr/>
      </dsp:nvSpPr>
      <dsp:spPr>
        <a:xfrm>
          <a:off x="1470917" y="3791364"/>
          <a:ext cx="4668534" cy="81617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Equipe infirmière dédiée pour les échanges concernant l’Evasan ,qui coordonne le départ avec la CPS et EAO</a:t>
          </a:r>
        </a:p>
      </dsp:txBody>
      <dsp:txXfrm>
        <a:off x="1879004" y="3791364"/>
        <a:ext cx="3852361" cy="816173"/>
      </dsp:txXfrm>
    </dsp:sp>
    <dsp:sp modelId="{B20B74A6-EC9F-3C47-A9ED-3BB0E28B3F4F}">
      <dsp:nvSpPr>
        <dsp:cNvPr id="0" name=""/>
        <dsp:cNvSpPr/>
      </dsp:nvSpPr>
      <dsp:spPr>
        <a:xfrm>
          <a:off x="4029" y="4701958"/>
          <a:ext cx="1686078" cy="848636"/>
        </a:xfrm>
        <a:prstGeom prst="chevron">
          <a:avLst/>
        </a:prstGeom>
        <a:solidFill>
          <a:schemeClr val="accent1">
            <a:shade val="80000"/>
            <a:hueOff val="545598"/>
            <a:satOff val="-56892"/>
            <a:lumOff val="382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Patient</a:t>
          </a:r>
        </a:p>
      </dsp:txBody>
      <dsp:txXfrm>
        <a:off x="428347" y="4701958"/>
        <a:ext cx="837442" cy="848636"/>
      </dsp:txXfrm>
    </dsp:sp>
    <dsp:sp modelId="{5400D336-B5FE-AB4A-8941-0C98035C88D3}">
      <dsp:nvSpPr>
        <dsp:cNvPr id="0" name=""/>
        <dsp:cNvSpPr/>
      </dsp:nvSpPr>
      <dsp:spPr>
        <a:xfrm>
          <a:off x="1470917" y="4701959"/>
          <a:ext cx="4558762" cy="84863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A orienter vers  CAP evasan pour complétude du dossier et complément d’informations,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Guichet au1</a:t>
          </a:r>
          <a:r>
            <a:rPr lang="fr-FR" sz="1300" b="1" kern="1200" baseline="30000" dirty="0"/>
            <a:t>er</a:t>
          </a:r>
          <a:r>
            <a:rPr lang="fr-FR" sz="1300" b="1" kern="1200" dirty="0"/>
            <a:t> étage c/mont CHPF 08h-14h</a:t>
          </a:r>
        </a:p>
      </dsp:txBody>
      <dsp:txXfrm>
        <a:off x="1895234" y="4701959"/>
        <a:ext cx="3710128" cy="848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78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8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4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9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4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6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3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2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hyperlink" Target="https://wwwapi.cps.pf/medias/66513b12782c1689534721.pd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7E9DB3-D287-6CEA-3728-03C73B157E73}"/>
              </a:ext>
            </a:extLst>
          </p:cNvPr>
          <p:cNvSpPr txBox="1"/>
          <p:nvPr/>
        </p:nvSpPr>
        <p:spPr>
          <a:xfrm>
            <a:off x="1632771" y="157162"/>
            <a:ext cx="3592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2">
                    <a:lumMod val="75000"/>
                  </a:schemeClr>
                </a:solidFill>
              </a:rPr>
              <a:t>FICHE INFORMATION PROFESSIONNELS DE SANTE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B5AFB2-FF86-3B83-5AF4-343A5C36BE17}"/>
              </a:ext>
            </a:extLst>
          </p:cNvPr>
          <p:cNvSpPr txBox="1"/>
          <p:nvPr/>
        </p:nvSpPr>
        <p:spPr>
          <a:xfrm>
            <a:off x="671764" y="455032"/>
            <a:ext cx="5422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EVASAN programmée patients d’</a:t>
            </a:r>
            <a:r>
              <a:rPr lang="fr-FR" b="1" dirty="0" err="1">
                <a:solidFill>
                  <a:schemeClr val="accent1"/>
                </a:solidFill>
              </a:rPr>
              <a:t>Onco-Hématologie</a:t>
            </a:r>
            <a:r>
              <a:rPr lang="fr-FR" b="1" dirty="0">
                <a:solidFill>
                  <a:schemeClr val="accent1"/>
                </a:solidFill>
              </a:rPr>
              <a:t> en France</a:t>
            </a:r>
          </a:p>
        </p:txBody>
      </p:sp>
      <p:graphicFrame>
        <p:nvGraphicFramePr>
          <p:cNvPr id="16" name="Diagramme 15">
            <a:extLst>
              <a:ext uri="{FF2B5EF4-FFF2-40B4-BE49-F238E27FC236}">
                <a16:creationId xmlns:a16="http://schemas.microsoft.com/office/drawing/2014/main" id="{6A48D411-F200-FCF1-C638-116C40ACB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4761899"/>
              </p:ext>
            </p:extLst>
          </p:nvPr>
        </p:nvGraphicFramePr>
        <p:xfrm>
          <a:off x="175762" y="1379844"/>
          <a:ext cx="6615112" cy="5831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ZoneTexte 20">
            <a:extLst>
              <a:ext uri="{FF2B5EF4-FFF2-40B4-BE49-F238E27FC236}">
                <a16:creationId xmlns:a16="http://schemas.microsoft.com/office/drawing/2014/main" id="{C550A064-C6A0-307B-8EA0-C04DD758C644}"/>
              </a:ext>
            </a:extLst>
          </p:cNvPr>
          <p:cNvSpPr txBox="1"/>
          <p:nvPr/>
        </p:nvSpPr>
        <p:spPr>
          <a:xfrm>
            <a:off x="176464" y="7164904"/>
            <a:ext cx="6242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Livret d’information CPS que vous pouvez remettre au patient</a:t>
            </a:r>
          </a:p>
          <a:p>
            <a:pPr algn="ctr"/>
            <a:r>
              <a:rPr lang="fr-FR" dirty="0"/>
              <a:t> cliquez </a:t>
            </a:r>
            <a:r>
              <a:rPr lang="fr-FR" dirty="0">
                <a:hlinkClick r:id="rId7"/>
              </a:rPr>
              <a:t>ICI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077850-25EE-D0D7-EB69-0969C6020587}"/>
              </a:ext>
            </a:extLst>
          </p:cNvPr>
          <p:cNvSpPr txBox="1"/>
          <p:nvPr/>
        </p:nvSpPr>
        <p:spPr>
          <a:xfrm>
            <a:off x="684962" y="7826559"/>
            <a:ext cx="517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Si le patient relève d’une autre sécurité sociale </a:t>
            </a:r>
          </a:p>
          <a:p>
            <a:pPr algn="ctr"/>
            <a:r>
              <a:rPr lang="fr-FR" dirty="0"/>
              <a:t>(CPAM, ENIM etc.) la prise en charge est différente</a:t>
            </a:r>
          </a:p>
        </p:txBody>
      </p:sp>
      <p:pic>
        <p:nvPicPr>
          <p:cNvPr id="6" name="Graphique 5" descr="Avertissement avec un remplissage uni">
            <a:extLst>
              <a:ext uri="{FF2B5EF4-FFF2-40B4-BE49-F238E27FC236}">
                <a16:creationId xmlns:a16="http://schemas.microsoft.com/office/drawing/2014/main" id="{4458AD79-C770-7CCA-5151-301D73E5EC8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9807" y="7870644"/>
            <a:ext cx="457200" cy="457200"/>
          </a:xfrm>
          <a:prstGeom prst="rect">
            <a:avLst/>
          </a:prstGeom>
        </p:spPr>
      </p:pic>
      <p:pic>
        <p:nvPicPr>
          <p:cNvPr id="7" name="Graphique 6" descr="Avertissement avec un remplissage uni">
            <a:extLst>
              <a:ext uri="{FF2B5EF4-FFF2-40B4-BE49-F238E27FC236}">
                <a16:creationId xmlns:a16="http://schemas.microsoft.com/office/drawing/2014/main" id="{B9ABE721-270B-1E61-4C6D-47E330332D6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44438" y="7863857"/>
            <a:ext cx="457200" cy="4572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5FEA85B-BD4A-660B-3B1B-664890FC9D27}"/>
              </a:ext>
            </a:extLst>
          </p:cNvPr>
          <p:cNvSpPr txBox="1"/>
          <p:nvPr/>
        </p:nvSpPr>
        <p:spPr>
          <a:xfrm>
            <a:off x="917779" y="1102845"/>
            <a:ext cx="576552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</a:t>
            </a:r>
            <a:r>
              <a:rPr lang="fr-FR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atient informé de la demande d’evasan et accepte le début de la procédure</a:t>
            </a:r>
            <a:r>
              <a:rPr lang="fr-FR" sz="12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</a:t>
            </a:r>
            <a:endParaRPr lang="fr-FR" sz="12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76A3DC5-B57B-8358-DEA6-E3B4A043489E}"/>
              </a:ext>
            </a:extLst>
          </p:cNvPr>
          <p:cNvSpPr txBox="1"/>
          <p:nvPr/>
        </p:nvSpPr>
        <p:spPr>
          <a:xfrm>
            <a:off x="463796" y="8832381"/>
            <a:ext cx="59304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NB: A</a:t>
            </a:r>
            <a:r>
              <a:rPr lang="fr-FR" sz="1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fin d’assurer la continuité de la prise en charge, </a:t>
            </a:r>
            <a:r>
              <a:rPr lang="fr-FR" sz="11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CAP </a:t>
            </a:r>
            <a:r>
              <a:rPr lang="fr-FR" sz="1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evasan assure l’accompagnement du patient de l’initiation de la demande par le médecin jusqu’à la reprise en charge médicale à son retour. 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24958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DF01AA56-272A-8C3C-D92A-FAE5E52BBA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200469"/>
              </p:ext>
            </p:extLst>
          </p:nvPr>
        </p:nvGraphicFramePr>
        <p:xfrm>
          <a:off x="31906" y="119922"/>
          <a:ext cx="6794187" cy="9786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054179" imgH="10147905" progId="Word.Document.8">
                  <p:embed/>
                </p:oleObj>
              </mc:Choice>
              <mc:Fallback>
                <p:oleObj name="Document" r:id="rId2" imgW="7054179" imgH="1014790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906" y="119922"/>
                        <a:ext cx="6794187" cy="9786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313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84844342-7204-6788-08DF-708267062D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242643"/>
              </p:ext>
            </p:extLst>
          </p:nvPr>
        </p:nvGraphicFramePr>
        <p:xfrm>
          <a:off x="0" y="161384"/>
          <a:ext cx="6837165" cy="9554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251700" imgH="10134600" progId="Word.Document.8">
                  <p:embed/>
                </p:oleObj>
              </mc:Choice>
              <mc:Fallback>
                <p:oleObj name="Document" r:id="rId2" imgW="7251700" imgH="101346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161384"/>
                        <a:ext cx="6837165" cy="9554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345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8F977B27-4C9B-B0EB-BFE3-39C6369810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431601"/>
              </p:ext>
            </p:extLst>
          </p:nvPr>
        </p:nvGraphicFramePr>
        <p:xfrm>
          <a:off x="29269" y="270441"/>
          <a:ext cx="6828731" cy="9365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429500" imgH="10185400" progId="Word.Document.8">
                  <p:embed/>
                </p:oleObj>
              </mc:Choice>
              <mc:Fallback>
                <p:oleObj name="Document" r:id="rId2" imgW="7429500" imgH="101854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269" y="270441"/>
                        <a:ext cx="6828731" cy="9365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9323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1586</TotalTime>
  <Words>240</Words>
  <Application>Microsoft Office PowerPoint</Application>
  <PresentationFormat>Format A4 (210 x 297 mm)</PresentationFormat>
  <Paragraphs>25</Paragraphs>
  <Slides>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Document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francois moulin</dc:creator>
  <cp:lastModifiedBy>Elodie BENHAMZA</cp:lastModifiedBy>
  <cp:revision>18</cp:revision>
  <dcterms:created xsi:type="dcterms:W3CDTF">2024-06-10T20:11:10Z</dcterms:created>
  <dcterms:modified xsi:type="dcterms:W3CDTF">2024-06-21T19:44:44Z</dcterms:modified>
</cp:coreProperties>
</file>